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4" r:id="rId35"/>
    <p:sldId id="295" r:id="rId36"/>
    <p:sldId id="290" r:id="rId37"/>
    <p:sldId id="291" r:id="rId38"/>
    <p:sldId id="286" r:id="rId39"/>
    <p:sldId id="292" r:id="rId40"/>
    <p:sldId id="293" r:id="rId41"/>
    <p:sldId id="296" r:id="rId42"/>
    <p:sldId id="297" r:id="rId43"/>
    <p:sldId id="298" r:id="rId44"/>
    <p:sldId id="299" r:id="rId45"/>
    <p:sldId id="300" r:id="rId46"/>
    <p:sldId id="304" r:id="rId47"/>
    <p:sldId id="301" r:id="rId48"/>
    <p:sldId id="311" r:id="rId49"/>
    <p:sldId id="312" r:id="rId50"/>
    <p:sldId id="302" r:id="rId51"/>
    <p:sldId id="313" r:id="rId52"/>
    <p:sldId id="310" r:id="rId53"/>
    <p:sldId id="307" r:id="rId54"/>
    <p:sldId id="308" r:id="rId55"/>
    <p:sldId id="309" r:id="rId56"/>
    <p:sldId id="305" r:id="rId57"/>
    <p:sldId id="306" r:id="rId58"/>
    <p:sldId id="314" r:id="rId59"/>
    <p:sldId id="315" r:id="rId60"/>
    <p:sldId id="316" r:id="rId61"/>
    <p:sldId id="303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24" r:id="rId74"/>
    <p:sldId id="330" r:id="rId75"/>
    <p:sldId id="331" r:id="rId76"/>
    <p:sldId id="332" r:id="rId77"/>
    <p:sldId id="333" r:id="rId78"/>
    <p:sldId id="334" r:id="rId79"/>
    <p:sldId id="336" r:id="rId80"/>
    <p:sldId id="337" r:id="rId81"/>
    <p:sldId id="338" r:id="rId82"/>
    <p:sldId id="339" r:id="rId83"/>
    <p:sldId id="335" r:id="rId84"/>
    <p:sldId id="340" r:id="rId85"/>
    <p:sldId id="341" r:id="rId86"/>
    <p:sldId id="342" r:id="rId87"/>
    <p:sldId id="343" r:id="rId88"/>
    <p:sldId id="344" r:id="rId89"/>
    <p:sldId id="345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1"/>
    <p:restoredTop sz="94733"/>
  </p:normalViewPr>
  <p:slideViewPr>
    <p:cSldViewPr snapToGrid="0">
      <p:cViewPr varScale="1">
        <p:scale>
          <a:sx n="181" d="100"/>
          <a:sy n="181" d="100"/>
        </p:scale>
        <p:origin x="200" y="1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10:41:51.7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1,'8'0,"7"0,0 0,0 1,0 0,0 1,19 6,102 29,-10-1,90 21,-72-36,-108-17,36 1,-64-5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10:42:19.6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0,'104'8,"-99"-8,75 8,29 1,-72-6,74-3,-46-1,424 1,-390 9,-61-10,50 2,-56 3,26 1,59 5,127-11,-164 11,119-11,-192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17:20:43.5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30,'51'1,"-16"0,1-1,-1-2,44-8,-17 1,0 2,0 4,87 4,-38 1,-37-3,87 3,-30 21,-52-9,-56-9,1-1,33 2,-40-6,9 1,0 0,36 7,64 9,-16-2,-64-9,1-3,72-2,-69-2,-24 0,1-2,27-6,-25 4,44-3,-49 6,43-9,-44 6,46-3,41 8,-63 2,0-2,84-12,-80 4,86-3,55 12,-68 1,0 0,140-4,-169-11,-57 7,41-1,439 6,-249 2,-194-2,86 3,-80 10,-53-6,46 2,408-7,-231-3,2416 2,-2637 2,55 10,-53-7,46 3,76-9,65 2,-138 11,-53-7,31 3,43 5,9 0,-7 0,-3 0,-2 0,-68-7,47 2,-52-8,21 1,90 13,-77-3,116 26,-150-32,1 0,-1-2,1-1,36-2,29 2,39 20,-52-8,-56-9,0 0,35 1,-27-4,43 8,-43-4,43 1,34-8,46 2,-80 12,-49-8,33 2,-22-3,1 2,36 10,-39-7,0-2,55 4,60-12,54 2,-123 13,-53-9,49 4,250-8,-155-3,-155 1,-1 0,1-1,22-7,-20 4,37-4,67 8,-78 1,-1-1,54-8,56-5,-90 11,34-9,28-1,30 0,21 0,-103 13,131-15,-20-12,-114 20,0 3,72 6,67-3,-118-11,-58 6,42-2,355 7,-206 3,-207-3,-1-1,0 0,20-6,-17 3,35-3,-24 7,-5 0,49-9,-39 4,42-2,-32 4,17-7,-45 7,37-4,55 8,16-2,-61-10,-48 8,0 1,20-2,281 2,-163 5,-79-3,85 3,-138 2,-5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10:46:01.3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0,'2350'136'0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21:56:11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3,'27'0,"-3"-2,-16 4,3 3,-2-3,2 5,0-6,-4 4,16 0,-14-1,26 6,-25-9,31 9,-31-8,29 5,-30-6,29 4,-25-5,36 6,-34-6,41 3,-42-3,43 0,-40 0,47 0,-45 0,48 0,-49 0,41 0,-42 0,35 0,-36 0,33 0,-33 0,41-3,-39 2,33-1,-36 2,30 0,-30 0,27 0,-28 0,8 0,-9 0,-6 0,6 0,-2 2,-2-1,5 2,-6-3,4 0,-1 0,0 0,1 0,-1 0,3 0,-5 0,4 0,-4 0,12 0,-9 0,18 2,-21-1,22 1,-20-2,23 0,-19 0,29 3,-23-3,19 5,-22-4,16 1,-21-2,35 0,-36 0,37 0,-39 0,31 3,-31-2,36 1,-35-2,37 3,-34-3,35 5,-33-4,46 4,-38-4,34 1,-38-2,27 3,-33-3,37 5,-40-4,32 1,-33-2,23 0,-24 0,16 0,-17 0,13 0,-14 0,14 0,-14 0,14 0,-13 0,15 0,-15 0,18-2,-18 1,15-1,-16 2,12 0,-12 0,8-3,-8 2,9-1,-9 2,8-3,-8 3,6-3,-4 3,2-2,1 1,2-2,-5 3,9-2,-10 1,17-4,-16 4,19-1,-19-1,16 3,-17-3,18 1,-18 1,18-2,-18 3,18 0,-18 0,20 0,-19 0,19 0,-20 0,18 0,-18 0,18 0,-18 0,18 0,-18 0,18 0,-16 0,11-2,-11 1,6-1,-10 2,13 0,-12 0,14-3,-14 2,12-1,-13 2,13 0,-12 0,14 0,-14 0,14 0,-13 0,15 0,-15-3,18 3,-18-3,12 3,-13 0,12-2,-12 1,11-2,-11 3,11-2,-10 1,7-1,-6 2,0-3,4 0,-6 0,6 0,-4 3,2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21:56:14.7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23,'27'0,"2"0,-22 0,6 0,-5-2,11 1,-8-1,12 2,-15 0,22 0,-20 0,36 0,-34 0,41 0,-38 0,39 0,-27 0,37 0,-35 0,38 2,-49-1,44 4,-45-5,43 3,-46-3,42 0,-41 0,34 0,-37 0,32 0,-31 0,36 0,-35 0,34 0,-37 0,35-3,-35 3,30-3,-29 3,24-2,-24 1,29-2,-31 3,29-2,-31 1,26-1,-25 2,29 0,-25 0,31 0,-31 0,31 0,-32 0,30 2,-30-1,32 1,-34-2,31 0,-31 0,20 0,-22 0,18 0,-18 0,13 0,-14 0,6 0,3-2,-5 1,5-1,-8 2,1 0,4 0,-3 0,3 0,-4 0,4 0,-3 0,6 0,-10 0,8 0,-6-3,4 2,-1-1,-2-1,-1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21:56:18.5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53,'25'-6,"-5"1,-14 2,2 2,9-1,-7 2,6 0,5 0,-9 0,21 0,-19 0,38 5,-33-1,38 1,-42-2,37-1,-35-1,48 4,-47-4,44 4,-45-5,35 3,-37-3,40-3,-40 3,43-6,-46 6,39-5,-40 4,33-7,-34 7,35-7,-33 8,31-5,-33 4,28-1,-28 2,28-3,-28 2,23-1,-24 2,16 0,-17 0,10-3,-11 3,4-3,-1 0,0 3,1-5,0 4,-3-4,4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3T21:56:19.4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1 155,'27'-3,"-1"1,-20 2,2 0,6 0,-4 0,3 0,1 0,-5 0,15 2,-8-1,24 4,-25-5,31 5,-22-4,17 1,-9-2,11 0,-16 0,25 0,-23 0,33-5,-33 4,27-7,-30 8,23-8,-23 4,21-4,-34 2,31 1,-27-1,21 0,-17 0,16-2,-14 2,12 0,-19 1,10 2,-13-1,16-3,-15 6,12-7,-19 7,11-4,-8 5,4-6,-6 3,8-3,-8 3,5 1,-3-1,-3 0,6 0,-1-2,-3 4,7-1,-9-1,6 2,-4-1,2 2,0-3,1 3,-1-3,0 3,0 0,1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05.1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28,'24'3,"-4"-1,-16-2,5 0,2 2,-1-2,2 2,-3-2,0 0,4 2,-3-1,0 1,1-2,-1 0,4 2,-6-2,16 4,-16-1,24 1,-24-2,24 0,-24-2,24 2,-24-1,22 1,-23-2,23 0,-22 0,24 0,-24 0,20 0,-21 0,15 0,-15 0,5 0,-2 0,-2 0,7 0,-6 0,2 0,0 0,-2 0,4 0,-4 0,2 0,0 0,-2 0,6 0,-7 0,4 0,-1 0,-3 0,10 0,-11 0,15 0,-15-2,15 1,-16-1,14 2,-13 0,11 0,-12-2,8 2,-5-2,1 2,4-2,-8 1,8-1,-5 0,1 2,2-2,-3 2,3 0,-1 0,-3-2,3 1,-1-1,2 2,-2 0,1 0,-1 0,2 0,-1 0,0 0,0 0,-2 0,4 0,-4 0,2 0,0 0,-2 0,4 0,-4 0,2 0,0 0,-2 0,4 0,-4 0,2 0,0 0,-2 0,4 0,-3 0,0 0,1 0,-1-2,0 2,1-2,-2 2,4 0,-3 0,0 0,1-2,-1 1,0-1,1 0,-1 0,0-1,1-1,-1 2,0-3,-1 1,2 1,-2-1,2 4,-2-2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07.7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71,'26'2,"-4"0,-17-2,3 0,5 2,-2-1,1 1,2 0,-7-2,19 4,-16-3,16 2,-17-2,19 1,-20-2,22 2,-22-2,20 2,-21-2,21 2,-21-1,19 1,-19-2,19 2,-18-2,20 2,-21-2,25 0,-23 0,23 0,-25 0,21-2,-20 2,18-4,-19 3,13-3,-14 4,12-4,-12 3,13-1,-14 0,10 2,-6-4,0 3,4-3,-6 4,6-4,-4 3,2-1,0 0,-2 0,2-1,0-1,-2 4,2-4,0 3,-2-3,2 4,0-4,-2 3,2-3,0 4,-2-4,4 3,-4-3,2 4,0-4,-2 3,2-3,0 2,-2-1,2-1,0 4,-2-2,4 2,-4 0,2 0,0 0,-2 0,2-2,0 1,-2-1,4 2,-4 0,2 0,0-2,-2 2,2-2,0 2,-2 0,4 0,-3 0,0 0,1-2,-1 3,2-2,-2 3,1-2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08.8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649 73,'-25'-5,"5"1,15 4,-3-2,-4-1,2 1,-2 0,3 0,-1 1,-3-1,4 0,-4 2,3-2,-1 0,0 1,2-3,-8 2,8-1,-13-1,15 4,-16-4,17 3,-17-1,16 2,-11-2,10 2,-1-2,-3 2,4 0,-5 0,2 0,3 0,-4 0,2 0,1 0,-4 0,6 0,-4 0,0-2,1 1,-1-1,0 2,2 0,-3 0,1 0,2 0,-2 0,0-2,1 2,-1-2,0 2,2-2,-2 1,0-1,1 2,-1-2,2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10:41:53.4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35,'325'0,"-235"9,-76-9,18 1,0-2,-1-1,53-11,11-14,-88 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15.0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37,'24'-5,"-4"1,-15 4,3 0,6 0,-4 0,2-2,-3 1,0-1,2 0,0 2,0-4,-2 3,2-1,0 0,-2 2,2-4,0 3,-2-1,4 2,-4 0,2 0,0-2,-2 2,12-2,-12 2,25 0,-25 0,39 0,-35 0,49 0,-48 0,54 2,-53-2,64 5,-61-5,64 5,-64-4,60 1,-57 1,59 0,-59 0,54-1,-59-2,50 0,-50 0,34 0,-39 0,25 0,-28 0,22-2,-23 1,13-1,-14 2,6-2,-3 2,3-2,-1 2,-1 0,0 0,3 0,-4-2,2 1,0-1,-2 2,4 0,-4 0,2 0,0 0,-2 0,4 0,-4 0,2 0,0 0,-2 0,2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26.7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37,'26'0,"-4"0,-17 0,3 0,6 0,-4 0,2 0,-4 2,2-2,1 4,0-3,4 1,-7-2,14 0,-15 0,17 2,-15-2,16 2,-16-2,15 0,-17 0,21-2,-20 2,22-4,-23 3,25-3,-24 4,34-2,-32 2,34-2,-33 1,36-1,-35 2,36-2,-37 2,32-4,-30 3,31-3,-32 3,38-3,-37 4,35-4,-36 3,34-3,-34 4,42-4,-39 3,44-1,-44 2,41 0,-41 0,45 0,-44 0,40 2,-44-1,30 1,-33 0,23-2,-25 2,15-2,-16 0,6 0,-1-2,-3 2,6-2,-6 2,2 0,1 0,-1 0,0-2,1 1,-1-1,2 2,-2 0,1 0,-1 0,0 0,3 0,-4 0,2 0,0 0,-2 0,4 0,-4 0,2 0,-2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7:38.1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41,'24'-7,"-4"1,-15 6,3-2,4-1,-3 1,4 0,-4 0,0 1,4-1,-4 0,2 2,0-2,-2 2,4 0,-4-2,2 1,0-1,-2 2,4 0,-4 0,2-2,0 2,-2-2,4 2,-4 0,2 2,0-2,-2 2,4-2,-3 0,0 2,1-2,-1 2,0 0,1-1,-1 3,0-4,1 2,-1-2,0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8:10.843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5,'24'-3,"-4"1,-15 2,3 0,5 0,-2 0,1 0,-4 0,2 0,5 0,-5 2,8-1,-12 1,15-2,-15 0,18 2,-16-2,16 4,-18-3,16 3,-15-2,13 1,-14-1,10 0,-8-2,7 4,-6-4,2 4,0-3,-2 1,2 0,0-2,-2 2,4-2,-4 2,2-1,0 1,-2 0,2-2,0 2,-2 0,2-1,0 2,-2-2,2 1,-2-2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8:18.405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14,'24'-8,"-4"2,-16 6,5 0,4 0,-3 0,3 0,-5 0,1 0,5 0,-5 0,3 0,-2 0,1 2,0-1,-2 1,2 0,-2-2,6 2,-8-2,12 2,-13-2,14 2,-13-2,15 0,-15 0,11 2,-11-1,2 1,3-2,-4 0,5 0,-2 0,-2 2,2-2,0 2,-2-2,4 0,-4 0,2 0,0 0,-2-4,2-1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8:21.377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5,'25'-2,"-5"0,-16 2,4 0,6 0,-4 0,2 0,-3 0,0 0,4 0,-3 0,2 0,-3 0,3 0,-2 0,1 0,-1 0,2 0,-2 0,1 0,-1 0,0 2,1-2,-1 4,0-4,1 2,-1 0,0-1,1 1,-1 0,0-2,1 2,-1 0,0-1,1 1,-1-2,0 0,2 0,-2 0,1 0,-1 0,0 0,3 0,-4 2,2-2,0 2,-2 0,2-1,0 1,-2-2,4 0,-4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8:25.153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32,'24'-7,"-3"1,-17 4,4 1,4-1,-1 2,0 0,0 0,-2 0,2 0,0 0,0 0,-2 0,4 0,-4 0,8 0,-8 0,13 0,-15 0,19 0,-19 0,17 0,-18 0,15 0,-15 0,8 0,-5 0,0-2,4 0,-3-1,0 1,1 0,-1 2,0-2,1 2,-1 0,2 0,-2 0,1 0,-1 0,0 0,3 0,-4 0,2 0,-1 0,2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49:57.2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842 1,'-12'21,"0"-5,11-12,-7 1,1 4,-3-4,0 3,3-4,0 3,-2 2,2-2,-2-1,0 1,2 0,-1 0,1 1,-3-3,3 3,-1-1,1 2,0-2,-4-1,6 1,-6-2,2 1,2-2,-4 3,4 0,0 0,-1 1,3-1,-4 0,2 1,-2-1,2 0,-1 1,1-3,0 3,-2-1,2 0,0 2,-1-3,1 3,0-2,-2 2,2-5,0 5,-1-2,1 0,0 1,-2-1,4 2,-3-2,1 1,0-1,0 2,1 0,-1-1,0-1,-2 2,2-4,0 3,-1-1,1 0,-2-1,0 0,0-1,2 4,-2-2,2 0,0 1,-3-1,4 0,-4-1,3 0,0 1,-2 2,2-2,-2-1,0 1,0-2,2 3,-1-1,1 0,-2-1,0 1,0-2,2 3,-4-1,6 0,-6-1,4 1,-2-3,0 3,0-3,0 1,0-1,0 1,0 1,0-1,0 1,0-1,0 1,0-1,0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0:05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973 1,'-19'14,"4"0,11-13,0 7,-5-1,1 0,0 3,1-5,2 4,-3 0,3 0,-4-2,4 3,-1-3,1 4,-1-2,3 0,-5 0,5 0,-6-1,4 1,-1 0,-1 0,2 0,-1 0,-1-1,2 1,-3-2,3 4,-4-6,4 5,-1-1,1-1,-1 2,-1-3,0 0,0 3,1-5,1 6,-4-4,2-1,0 3,-1-2,3 2,-4-1,4 1,-3-2,1 2,0-3,-2 1,2 2,0-2,-1-1,1 3,0-2,-2 0,2 1,0-1,-1 0,1 1,0-1,-2 0,2 1,0-1,-1 0,1 1,0-1,-2 0,2 1,-2-1,2 0,-1 2,1-4,0 3,-2-1,4 2,-3-2,1 1,0-1,-2 0,2 3,0-5,-1 4,3-1,-4-2,2 4,0-3,-1 0,1 3,0-5,0 6,-1-4,2-1,-4 3,5-2,-4 0,2 1,0-1,-1 2,3 0,-4-3,2 3,0-2,-2 2,2-1,0-1,-1 2,3-2,-2 1,1 1,-1-2,0 1,-2-1,4 2,-3-2,1 1,0-1,0 2,1 0,-1 0,0-2,-2 1,4-1,-3 0,1 1,0-1,-2 2,2-2,0 1,-1-1,1 0,0 1,-2-1,4 2,-3-2,1-1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0:17.4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1,'25'2,"-4"-2,-18 2,5-2,6 2,-4-1,2 1,-3-2,0 2,2-2,0 2,-2 0,2-1,-2 1,4-2,-4 0,2 0,0 0,-2 0,4 0,-4 0,2 0,0 0,-2 0,4 0,-4 0,2 0,0 0,-2 0,4 0,-3 0,0 0,1 0,-1-2,0 1,1-1,-1 2,2 0,-2 0,0 0,1 0,-1 0,2-2,-2 2,1-2,-1 2,0 0,3 0,-4 0,2 0,0 0,-2 0,4 0,-4 0,2 0,0 0,-2 0,4 0,0 0,-3 0,10 2,-13-2,17 2,-17-2,13 0,-14 0,12 2,-11-1,9 0,-9-1,6 0,-4-2,2 2,0-2,-2 2,4 0,-4 0,2 0,0 0,0 0,1 0,-1 0,-1 0,0 0,3 0,-4 0,2 2,-1-2,0 2,3-2,-4 0,2 0,0 0,-2 0,4 0,-4 0,2 0,0 0,-2 0,4 0,-4 0,2 0,0 2,-2-1,2 1,0-2,-2 0,4 0,-4 0,2 0,0 2,-2-2,2 2,0-2,-2 0,4 0,-4 0,2 0,0 0,-2 0,4 0,-3 0,0 0,1 0,-1 0,2 0,-2 0,0 0,1 0,-1 2,0-1,1 1,-1-2,2 2,-2-2,1 2,-1 0,0-1,1 1,-1 0,0-2,1 4,-1-2,0 1,1-1,-1 0,0-2,1 4,-1-3,0 3,1-4,-1 2,0-2,2 2,-2-1,1 1,-1-2,0 1,1 0,-1 3,0-4,1 4,-1-3,0 1,3-2,-4 0,2 0,0 0,-2-2,2 1,0-3,-2 4,2-2,0 2,-2 0,2-2,0 1,-2-3,2 4,0-4,-2 1,2-1,-2-1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21:45:12.8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1,'28'7,"-5"-1,-19-6,3 2,7 0,-6 1,6-2,-4 1,10 1,-6-1,13 0,-13-2,-1 0,12 2,-6-2,3 2,6 0,-19-2,21 2,-22-2,21 0,-22 0,19 0,-18 0,19 0,-21 0,17 0,-16-2,24 0,-23 0,23 0,-25 2,25-2,-23 1,23-3,-24 4,16-4,-17 4,17-2,-14 2,10-2,-11 1,2-1,2 1,3 0,-1-1,5 2,-11 0,8 0,-8-2,3 2,0-2,-2 2,3 0,-1 0,-2 0,3 0,-3 0,3 0,-3 0,5 0,-7 0,7 0,-5 0,2 0,1-2,-3 1,1 0,1 1,-2 0,3 0,-3 1,1 0,0 1,-1-2,4 2,-4-2,1 2,0-2,-1 0,3 0,-3 0,4 0,-5 0,3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0:37.8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32,'22'-7,"-2"3,-18 2,7 2,4 0,-3 0,3 0,-5 0,1 0,5 0,-5 0,3 0,-2 0,1 0,4 0,-8 0,10 0,-9 0,10 0,-5 0,6 0,-5 0,-3 0,11 2,-6-2,8 2,3 0,-15-2,14 2,-16 0,15-1,-14 1,14-2,-15 0,19 2,-17-2,18 2,-21-2,6 0,5 0,-12 0,28 0,-9 2,-1-1,8 1,-20 0,23-2,-21 2,20-2,-27 0,10 0,2 2,-11-1,26 1,-12-2,2 0,2 0,-19 0,4 0,7 0,-12 0,18-2,-18 1,19-3,-17 4,20-4,-9 3,-2-1,7 2,-17-2,4 2,9-2,-2 2,5 0,10-2,-25 1,24-1,-26 2,8 0,4 0,-1 0,5 0,-9 0,5 0,-2 0,4 0,7-2,-17 2,9-2,-13 2,9 0,-8 0,13-2,-15 1,15-3,-15 4,17-2,-17 2,17 0,-17 0,15 0,-14 0,17 0,-16 0,13-2,-14 1,3-1,9 2,-12 0,22 0,-23 0,25 0,-12 0,6 0,6-2,-20 2,17-2,-17 2,15 0,-15 0,14 0,-17 0,4 0,1-2,-8 1,16-1,-5 2,0 0,5 2,-16-2,16 2,-15-2,19 2,-18-1,18 1,-19-2,19 2,-19-2,23 4,-22-3,22 1,-22-2,20 0,-21 0,17 0,-17 0,13 0,-14 0,12 0,-12 0,12 0,-11 0,11 0,-12 0,12 0,-11 0,13 0,-14 0,12 0,-12 0,12 0,-11 2,9-2,-9 2,4-2,0 0,-2 0,4 0,-3 0,0 0,1 0,-1 0,2 0,-2 0,0 0,1 2,-1-1,2 1,-2-2,1 0,-1 0,0 0,3 0,-4 0,2 0,0 0,-2 0,4 0,-4 0,2 0,0 0,-2 0,4 0,-4 0,2 0,0 0,-2 0,4 0,-4 0,2 0,0 0,-2 0,4 0,-4 0,2 0,0 0,-2 2,2-2,0 2,0-2,1 0,-2 0,1 0,-1 0,4 0,-6 0,12 0,-13 0,13 0,-14 0,11 0,-10 0,8 0,-5 0,0 0,1 0,-1 0,2 0,0 2,-3-2,3 2,-2 0,1-1,0 1,0-2,-2 2,2-2,0 2,-2-2,4 0,-4 0,2 0,0 0,-2 0,4 0,-4 0,2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0:39.2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28,'24'-5,"-4"1,-16 4,5 2,8 0,-6 3,7-3,5 2,-10-3,39 6,-36-5,59 8,-56-9,63 6,-61-6,61 4,-60-2,75 2,-72-3,26-1,-1 0,-27-1,27 1,0 1,-25-2,65 3,-67-1,60-1,-56 1,56-2,-60 0,46 2,-50-1,41 1,-47-2,41 2,-42-2,31 2,-33-2,20 0,-23 0,17 0,-17 0,13 0,-14 0,11-2,-10 2,4-2,0 2,-2 0,4 0,-4 0,2 0,0-2,-2 1,4-1,-4 2,2 0,0 0,-2 0,4 0,-2 0,-1 0,2 0,-1 0,-1 0,14 0,-16 0,20-2,-21 2,15-2,-15 2,15 0,-15 0,15-2,-16 1,15-1,-15 2,16-2,-15 2,15-4,-15 3,15-1,-15 2,19-2,-19 2,21-2,-20 2,16-2,-18 1,16-3,-15 4,15-4,-15 3,15-3,-15 4,15-4,-16 3,18-3,-16 4,20-4,-21 3,19-3,-19 4,17-2,-17 2,17-2,-17 1,13-1,-14 2,10 0,-8 0,7 0,-6 0,2 0,0 0,-2 0,4 0,-4-2,2 2,2-2,-5 2,6 0,-7 2,4-2,0 2,-2-2,4 0,-3 0,2 0,-2 0,3-2,-4 2,8-2,-11 0,14 1,-16-1,16 0,-13 2,13-2,-14 2,14 0,-13 0,15 0,-15 0,13 0,-14 0,12 0,-11 0,11 0,-12 0,10 0,-8 0,3 0,1-2,-4 1,5-1,-3 2,0 0,2 0,-2 0,1 0,-1 0,0 0,3 0,-4 0,12 0,-12 0,23 2,-24-1,26 0,-26-1,22 0,-22 0,20 0,-21 0,17 0,-19-2,10 2,-7-2,1 2,5-2,-8 1,9-1,-6 2,0 0,3-2,-2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0:41.1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14,'24'-5,"-4"1,-16 4,5-2,2 2,-1-2,2 2,-3 0,0 2,6-2,-7 2,16 0,-16-2,24 4,-24-3,24 3,-22-4,22 4,-20-3,21 1,-23-2,22 2,-24-2,24 4,-25-3,26 1,-24 0,26-2,-25 2,20-2,-23 0,17 2,-17-2,15 2,-15-2,13 2,-14-1,13 1,-13-2,12 2,-12 0,12 1,-12-1,12 0,-11-2,9 2,-9 0,6-1,-3 1,2-2,-2 0,2 1,-2 0,3 1,-4-2,2 0,0 0,-2 0,4 0,-4 0,2 0,0 2,-2-2,2 2,0-2,0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7:12:25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0,'24'0,"-3"0,-17 0,5 0,5 2,-4-1,3 1,-5-2,4 2,-2-2,3 2,-4 0,0-1,4 1,-3-2,7 2,-8-2,19 4,-17-3,22 1,-23-2,28 2,-28-1,37 3,-37-4,33 4,-32-3,36 5,-32-5,39 7,-41-5,25 3,-30-3,20 1,-20-2,25 1,-25 1,27-2,-26 1,32 1,-32-4,28 2,-27 0,7-1,-9 1,10-2,-9 2,28-2,-27 2,37 3,-35-4,46 7,-42-7,38 7,-41-7,33 5,-32-4,38 3,-40-3,35 4,-38-5,32 5,-32-5,20 3,-23-4,11 2,-9-2,7 0,-5 0,3 0,-4 0,2 0,0 0,-1 0,1 0,0 0,-1 0,1 0,0 0,-2 0,2 0,1 0,-3 0,2 0,0 2,-1-1,1 1,0-2,-1 2,1-2,0 2,-2-2,2 0,0 0,-1 0,1 0,0 0,-1 0,1 0,0 0,-2 0,2 0,1 0,-3 0,2 2,0-1,-1 1,1-2,0 0,-1 0,1 0,0-2,-2 1,2-1,0 2,-1-2,1 2,0-2,-1 2,1 0,0 0,-2 0,3 0,-1 0,-2 0,2 0,0 0,-1-2,1 1,0-3,3 4,-4-2,2 2,-3 0,1 0,3 0,-3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7:12:31.1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15,'25'-3,"-5"1,-15 2,9 0,-4 0,5 0,9 0,-12 0,21 2,-22-1,20 1,-18-2,29 2,-29-2,43 2,-40 0,51-1,-52 1,38-2,-42 0,35 0,-32 0,34 0,-37 0,28 0,-30 0,26 0,-25 0,23 0,-23 0,19 0,-22 0,15 0,-15 0,14 2,-15-1,15 3,-15-4,15 4,-14-3,15 1,-15-2,14 0,-15 0,13 2,-13-2,13 2,-13-2,8 0,-4 0,0 0,2 0,-4 0,3 0,0 0,-2 0,2 0,1 0,-3 0,2 0,0 0,-1 0,1 0,0 0,-1 0,1 0,0 0,-2 0,4 0,-3 0,1 0,0 0,-1 0,1 0,0-2,-2 2,2-2,1 2,-3 0,2 0,0-3,-1 3,1-2,0 2,-1 0,3 0,-4 0,2 0,2 0,-5 0,5 0,-4 0,1-2,3-1,-4 1,2 0,0 2,-1 0,1 0,0 0,-1-2,1 1,0-1,-2 2,3 0,-1 2,-2-1,2-1,0-1,-1-1,1 0,-2-1,0-3,0-1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0:51:18.9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11,'27'0,"-5"0,-18 0,5 0,6 0,-4 0,3 0,6 0,-9 0,23 0,-22 0,25 0,-24 0,31 0,-30 0,32 0,-32 0,40-2,-38 1,42-1,-40 2,52-3,-48 3,64-3,-68 3,68 0,-64 0,64 0,-60 0,67 3,-65-3,66 5,-69-4,58 4,-58-4,58 6,-57-6,53 5,-55-5,48 3,-48-4,51 2,-53-2,53 0,-59 0,48 0,-46 0,44 0,-43 0,39 0,-44 0,37 0,-39 0,38-2,-38 2,39-2,-39 2,14 0,-20 0,1 0,10 0,-4 2,2-2,11 2,-17-2,33 0,-30 0,34 2,-34-1,34 2,-34-2,30 1,-29-2,28 2,-29-2,33 2,-33-2,34 0,-35 0,38 0,-35 0,37 0,-37 0,36 0,-36 0,39 0,-39 0,43 0,-42 0,42 0,-43 0,41 2,-42-1,48 1,-49-2,48 0,-50 0,39 0,-38 0,33 0,-32 0,26 0,-30 0,22 0,-23 0,21 0,-20 0,14 0,-16 0,12 0,-12 0,16 0,-15 0,17 2,-17-2,19 4,-18-3,24 3,-24-4,24 2,-23 0,26-1,-24 1,25-2,-28 0,26 0,-24 0,29 1,-26 0,25 1,-26-2,33 0,-33 2,40-2,-39 2,37 0,-38-1,44 3,-42-4,47 4,-47-3,45 3,-44-4,43 4,-43-3,43 2,-42-2,42 1,-45 0,45 0,-47 1,46 1,-44-4,43 6,-43-5,39 5,-42-5,38 2,-36-2,37 3,-38-2,35 1,-34 1,32-4,-30 2,28 0,-31-1,31 1,-33-2,31 2,-31-2,23 2,-25-2,19 0,-19 0,15 0,-15 0,11-2,-12 2,10-2,-8 2,7-2,-6 1,4-1,-4 2,8 0,-9 0,12 0,-13 0,19 2,-18-2,24 4,-24-3,24 3,-24-4,28 4,-27-3,33 3,-33-2,35 1,-35-1,38 0,-36-2,36 4,-34-4,38 4,-36-3,39 3,-39-4,41 4,-40-3,38 3,-36-4,31 4,-32-3,32 1,-37-2,39 0,-40 2,39-2,-39 2,38-2,-37 0,38 0,-40 0,38 0,-38 0,38 0,-38 0,36 0,-35 0,32 0,-32 0,31-2,-33 2,31-4,-31 3,27-3,-28 4,24-2,-25 0,19 1,-19-1,19 0,-18 1,20-3,-21 4,25-2,-24 2,30-2,-29 1,31-1,-31 2,31 0,-31 0,29-2,-29 2,27-2,-28 2,26-2,-24 1,24-3,-21 4,21-2,-24 2,24-2,-25 1,25-3,-27 4,27-4,-25 3,27-1,-26 2,23-2,-24 2,21-2,-20 2,23 0,-24 0,27 0,-27 0,29-2,-29 1,29-1,-29 2,29 0,-30 0,24 0,-23 0,22 0,-21 0,20 0,-23 0,25 0,-23 0,27 0,-28 0,28 0,-28 0,30 0,-27 0,28 0,-29 0,30 0,-30 0,34 0,-33 0,38-2,-37 2,38-2,-40 0,40 1,-38-1,37 0,-38 2,19-2,-24 2,20 0,-17 0,13 0,-3-2,-9 1,26-1,-27 2,27 0,-26 0,26-2,-7 2,-3-2,14 2,-31 0,33 0,-32 0,34 2,-35-2,33 2,-31-2,32 2,-32-1,33 1,-33-2,38 2,-35-2,37 2,-37-2,38 2,-37-1,45 3,-44-4,38 2,-43-2,38 0,-39 0,52 0,-47 0,41 0,-43 0,42 0,-38 0,45 0,-47 0,37 0,-39 0,33 0,-35 0,35 0,-34 0,28 0,-32 0,28 0,-27 0,31-2,-29 2,27-2,-27 2,27 0,-28 0,25 0,-25 0,26 0,-27 0,27 0,-28 0,30 0,-29 0,33 0,-33 0,31 0,-29 0,33 2,-32-2,36 4,-36-4,37 4,-35-3,38 3,-37-4,41 4,-41-3,39 3,-40-4,45 4,-40-3,41 3,-42-2,36 2,-41-1,43-1,-43 0,38 0,-38 1,28-1,-31-2,28 2,-29-2,27 2,-28-2,20 2,-21-1,17 1,-17-2,15 2,-16-2,12 2,-12-2,10 0,-8 2,5-2,-2 2,-2-2,4 0,-2 0,-1 0,4 0,-6 0,7 0,-6 0,6 0,-7 0,10 0,-10 0,11 0,-11 0,12 0,-13 0,15 0,-16 0,15 0,-15 0,16 0,-15 0,17 0,-17 0,17 2,-17-1,17 1,-15-2,20 2,-18-2,22 2,-23-2,22 2,-22-1,24 1,-21 0,25-2,-27 2,33 0,-32-1,33 1,-35-2,32 0,-32 0,30 2,-32-2,26 2,-24-2,23 0,-23 0,24 0,-24 0,24 0,-24 2,24-2,-23 2,25-2,-25 0,25 0,-26 0,31 0,-30 0,31 0,-31 0,27-2,-25 2,25-2,-25 2,24 0,-25 0,22 0,-23 0,31 0,-33 0,35-2,-33 1,30-1,-30 2,29 2,-29-1,29 1,-27-2,24 2,-26-2,22 4,-23-3,24 1,-26-2,22 2,-23-2,15 2,-15-2,11 0,-12 0,6 0,-1 0,-3 0,6 0,-7 0,4 0,0 0,-2 0,4 0,-1 0,-3 0,3 0,-2 0,1 0,0 0,-1 0,2 0,-1 0,2 0,-4 0,4 0,-4 0,2 0,0 0,-2 0,4 0,0 0,-3 0,8 0,-11 0,17 0,-17 0,21 0,-20 0,18 0,-19 0,21 0,-20 0,20 0,-21 0,15 0,-16 0,12 0,-12 0,7 0,-2 0,-4 0,8 0,-8 0,4 0,0-2,-2 2,2-2,0 2,-2 0,2-2,0 1,-2-3,2 4,0-4,-2 3,2-3,0 2,-2-1,2 1,0 0,-2 2,2-4,0 1,-4-1,5-1,-4 3,2 0,1 0,1-1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1:07:42.7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788 0,'-24'8,"3"-2,19-5,-6 2,-2 3,0-3,-2 3,5-3,-2 3,-2 1,5 0,-6-1,6 1,-3-2,1 3,1-3,-2 3,0-3,-2 5,3-6,-6 10,8-10,-9 8,10-7,-12 5,13-4,-16 6,17-7,-17 8,18-8,-18 7,15-6,-11 6,10-9,-4 11,3-12,-2 10,0-7,2 0,-2 5,2-7,-2 5,0 1,2-6,-1 7,1-5,0 2,-2 1,2-3,0 4,-1-3,1 1,0 2,-2-2,2-1,0 3,-3-2,4 0,-2 1,1-1,0 0,-2 1,2-1,-1 0,1 1,0-1,-2 0,4 3,-3-4,3 4,-4-3,4 2,-1 0,-1-1,0-1,0 2,-1-2,1-1,0 3,-2-2,4 2,-1-1,-1 1,0 0,0-2,-1 3,3-4,-2 4,1-3,3 2,-5 0,5 0,-4-1,3 3,-1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21:07:47.2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57,'22'-4,"-2"1,-17 1,5 2,5-2,-2 2,1-2,-4 0,2-1,1 1,0 0,-2 2,1-2,2-1,-3 1,15 0,-15 2,27-2,-26 1,30-3,-23 4,37-2,-35 2,50-3,-51 2,63-1,-58 2,70 0,-66 0,30 0,1 0,-20 0,25 1,0 0,-26 0,27 1,0 1,-32-2,27 0,0 0,-32-1,62 3,-64-3,54 1,-57-2,45-1,-54 2,41-2,-43 2,19-2,-25 2,11-2,-9 1,17-1,-17 2,15 0,-16 0,9 0,-6-4,-2 1,1-3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9:42:11.1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56,'25'-7,"-5"1,-15 6,3-2,4 1,-2-1,2 2,-2 0,-1 0,8 0,-8 0,15 0,-16 0,29 0,-26 0,19 0,-23 0,14-2,-13 1,28-1,-26 2,29-2,-29 2,23-2,-22 2,36-2,-36 1,30-1,-32 2,18 0,-17 0,25 0,-26 0,23 0,-24 0,25 2,-25-1,19 1,-21-2,17 2,-16-2,20 4,-20-3,14 1,-15-2,12 0,-11 0,9 0,-8 0,7 0,-7-2,9 1,-11-1,12-2,-11 3,14-5,-15 5,21-3,-19 4,15-2,-18 2,14-2,-12 1,11-1,-10 2,3-2,0 2,-1-3,1 3,0 0,-2 0,3 0,-1 0,-2 0,2 0,0 0,-1 0,1 0,0 0,-1 0,1 0,0-2,-2 2,2-2,0 2,-1 0,1 0,0 0,-1 0,1 2,0-2,-2 2,3-2,-1 0,-2 0,2 0,8 0,-9 0,9 0,-12 0,2 0,4 0,-5 0,4 0,-3 0,1 0,3 0,-1 2,-3-1,4 1,-6-2,5 0,-1 0,-2 0,2 0,0 2,-1-4,1 4,0-4,-1 2,1 0,0 0,-2 0,2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30T19:42:23.1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24,'25'0,"-4"0,-17 0,5 0,2 0,-1 0,3 0,10 0,-12 0,24 0,-25 0,19 0,-19 0,29 0,-27 0,35 0,-33 0,42 0,-40 0,36 0,-36 0,31 0,-29 0,42 0,-40 0,47 0,-48 0,59 2,-59-1,47 1,-53-2,33 2,-34-1,39 1,-38-2,34 2,-34-2,27 2,-27-2,38 2,-35 1,34-1,-40 0,31 0,-29-1,34 1,-33-2,31 2,-33-2,34 2,-35-2,23 0,-27 0,15 0,-15 0,13 0,-13 2,9-1,-6 1,5-2,-5 0,2 0,-2 0,1 0,3 0,-4 0,2 0,0-2,-1 1,1-1,0 0,-1 2,1-5,0 3,0-1,-1 1,3 0,-6 2,4-2,0 0,-1 1,3-3,-3 3,1-1,0 0,-2 0,2-1,-2-1,2 4,-1-2,1 0,0 1,-1-1,1 0,0 1,-2-1,3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21:45:17.8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13,'23'-7,"-1"1,-18 6,8 0,-1 0,1 0,-1 0,-2 0,4 0,2 2,-4-1,1 1,-4-2,9 1,-7 0,11 1,-15-2,12 0,-11 0,7 2,-5-2,2 2,-1-2,-1 0,3 0,-3 0,3 0,-3 0,3 0,-3 2,2 0,-1 2,-1-1,3-1,-3-2,1 0,1 0,0 0,-1 0,1 2,-1-2,-1 2,5 0,-6-2,5 2,-4-2,2 0,1 0,-3 2,2-1,-1 0,-1 1,3-1,-3 1,1 0,1-2,-2 2,5 0,-7-2,5 4,-2-4,0 4,2-3,-2 1,-1-2,3 1,-3 0,2 1,-1 0,-1-2,3 4,-3-4,1 2,1 0,-2-1,3 1,-3-2,1 1,1 0,-2 1,3 0,-3-2,1 4,0-4,-1 2,4-2,-5 0,5 0,-4 0,3 0,-3 0,3 0,-3 0,3 0,-3 0,3 0,-3 0,3 0,-3 0,4 0,-4 0,3 0,-3 0,3 0,-3 0,3 0,-3-2,1 2,1-2,-2 2,3-2,-3 1,1 0,1 1,-3-2,3-1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21:46:08.4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35,'25'-3,"-2"1,-16 2,0 0,10 0,-10 0,9 0,-7 0,1 0,14 0,-11 0,15 0,-16 0,12 0,-10 2,10-1,-4 1,5-2,-3 0,4 2,-9-2,15 4,-21-4,22 2,-22-2,27 2,-26-2,29 2,-31-2,27 0,-24 0,23 0,-24 0,18 0,-23 0,18 0,-14 0,11-2,-12 2,11-4,-15 2,16-3,-16 3,11-2,-9 4,6-4,-3 2,-3-1,6-1,-6 4,8-2,-9 2,7-2,-5 2,1-2,3 2,-4 0,3 0,-3 0,3 0,-3 0,3 0,-3-2,1 1,1-1,-2 2,3-2,-3 2,1-2,1 2,-2 0,3 0,-3 0,3 0,-3 0,1 2,1-2,-3 2,5-2,-4 0,1 2,0-1,-1 0,3-1,-3 0,4 0,-4 0,3 0,-3 0,3 0,-3 2,1-1,1 3,-3-4,5 2,-1 0,-2-2,7 4,-9-2,12 3,-12-3,7 0,-8 0,4-2,1 4,-4-4,5 2,-4-2,2 2,1-1,-3 2,1-2,1 1,-2 0,3-2,-1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21:46:12.8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1,'25'7,"-5"-2,-16-3,6-1,1 4,1-4,-1 5,-1-4,-2 1,12 2,-12-4,23 7,-21-7,23 4,-24-2,22 1,-23-2,24 2,-24-4,18 4,-19-3,18 2,-18-2,24 3,-23-4,20 2,-21-2,20 0,-20 0,33 0,-30 0,30 0,-32 0,26 2,-25-2,29 2,-29-2,33 2,-33-1,33 2,-33-2,25 3,-26-4,22 4,-22-4,17 2,-19-2,15 0,-11 0,11 0,-8 0,-2 0,4 0,-9 0,14 0,-14 0,11 0,-9 2,4-2,-2 2,-1-2,7 0,-8 0,6 0,-6 0,1 0,3 0,-3 0,3 0,-3 0,4 0,-4 0,3 0,-3 0,1-2,0 2,-1-2,4 0,-5 2,3-4,-1 3,-1-1,3 1,-3 0,2-1,-1 0,-1 2,3-2,-3 2,1 0,1-2,-2 1,3 0,-3 1,1-2,1-1,-3 1,5 0,-4 2,1 0,0-2,-1 2,2-2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21:46:47.196"/>
    </inkml:context>
    <inkml:brush xml:id="br0">
      <inkml:brushProperty name="width" value="0.025" units="cm"/>
      <inkml:brushProperty name="height" value="0.15" units="cm"/>
      <inkml:brushProperty name="color" value="#E71225"/>
      <inkml:brushProperty name="inkEffects" value="pencil"/>
    </inkml:brush>
  </inkml:definitions>
  <inkml:trace contextRef="#ctx0" brushRef="#br0">139 407 16383,'89'4'0,"-1"1"0,1 0 0,0-1 0,25 2 0,-4 0 0,-49-3 0,-57-3 0,0 0 0,1 0 0,-1 0 0,0 0 0,4 0 0,-3 0 0,7 0 0,-7 0 0,3 2 0,-4-2 0,1 2 0,-1-2 0,0 0 0,2 0 0,-1 0 0,1 0 0,-2 0 0,2-2 0,-1 2 0,1-2 0,-2 2 0,1 0 0,-1 0 0,0 0 0,0 0 0,1 0 0,-1 0 0,0 0 0,0 0 0,-1-2 0,0 1 0,0 0 0,1 1 0,0 0 0,0 0 0,1 0 0,-1 0 0,0 0 0,0 0 0,1 0 0,-1 0 0,0 0 0,0 0 0,0 0 0,3 0 0,-3 0 0,2 0 0,-1 0 0,-1 0 0,0 0 0,0 0 0,1 0 0,-1 0 0,0 0 0,0 0 0,0 0 0,3 0 0,-3 0 0,2 0 0,-1 0 0,-1 0 0,0 0 0,0 0 0,1 0 0,-1 0 0,0 0 0,0 0 0,0 0 0,1 0 0,1 0 0,-2 0 0,3 0 0,-1 0 0,-2 0 0,3 0 0,-3 0 0,4 0 0,-3 0 0,3 0 0,2 0 0,-5 0 0,5 0 0,-5-2 0,-1 1 0,0-1 0,4 2 0,-3 0 0,5 0 0,-5-2 0,1 2 0,0-2 0,6 2 0,-4-2 0,6 2 0,-9-2 0,8 2 0,-4 0 0,3-2 0,-6 1 0,0-1 0,-1 2 0,7-2 0,-5 2 0,4-2 0,-3 0 0,-4 2 0,4-2 0,3 2 0,-4 0 0,5 0 0,-5-2 0,-1 1 0,1-1 0,2 2 0,-3 0 0,6 0 0,-7 0 0,1 0 0,-2 0 0,2-1 0,1 0 0,-1-1 0,2 2 0,-3 0 0,1 0 0,-2 0 0,1 0 0,1 0 0,-2 0 0,3 0 0,-3 0 0,0-2 0,0 2 0,1-2 0,-1 2 0,0 0 0,0 0 0,0 0 0,1 0 0,-1 0 0,0 0 0,0 0 0,1 0 0,-1 0 0,0 0 0,0 0 0,1 0 0,-1-2 0,0 1 0,0 0 0,0 1 0,1 0 0,-1 0 0,0 0 0,0 0 0,1 0 0,-1 0 0,0-2 0,0 1 0,1-1 0,-1 2 0,0 0 0,0-2 0,0 2 0,1-2 0,-1 2 0,0-2 0,0 2 0,1-2 0,-1 2 0,0-2 0,0 1 0,1-1 0,-1 0 0,0 2 0,0-2 0,-1 0 0,0 2 0,0-2 0,1 0 0,0 1 0,0-1 0,-1 0 0,1 2 0,-2-2 0,0 0 0,2 2 0,-2-2 0,3 0 0,-1 1 0,-2-2 0,2 2 0,-2-1 0,2 2 0,-1-2 0,1 2 0,-2-4 0,2 3 0,0 0 0,1 1 0,-3-2 0,2 1 0,-2-3 0,2 4 0,1-2 0,1 0 0,-2 2 0,2-4 0,-1 3 0,-1-1 0,0 2 0,-1-2 0,0 2 0,0-2 0,1 0 0,0 2 0,0-2 0,1 2 0,-1 0 0,0-2 0,0 1 0,0-1 0,3 1 0,-3 0 0,2-1 0,-3 0 0,2 2 0,-2-2 0,3 2 0,0-2 0,-1 1 0,1 0 0,-1 1 0,-1 0 0,4-2 0,-3 1 0,3-1 0,-4 2 0,0 0 0,2 0 0,-1 0 0,1-2 0,-1 2 0,-1-2 0,0 2 0,0 0 0,6 0 0,-4 0 0,4 0 0,-4 0 0,-1 0 0,4 0 0,-3 0 0,2-2 0,-4 2 0,0-2 0,0 2 0,4 0 0,-3 0 0,3 0 0,-3 0 0,1 0 0,-2 0 0,3 0 0,-3 0 0,0 0 0,0 0 0,1 0 0,-1 0 0,0 0 0,0 0 0,0 0 0,1 0 0,-1 0 0,0 0 0,0 0 0,1 0 0,-1 0 0,0 0 0,0 0 0,1 2 0,-1-2 0,0 2 0,0-2 0,0 0 0,3 0 0,-3 0 0,2 0 0,-1 0 0,-1 0 0,0 0 0,0 0 0,2 0 0,-1 0 0,1 0 0,-3 2 0,2-2 0,-2 2 0,3-2 0,-2 0 0,1 0 0,-1 0 0,0 0 0,0 0 0,1 0 0,-1 0 0,0 0 0,0 0 0,0 0 0,1 0 0,-1 2 0,0-2 0,0 2 0,1-2 0,-1 0 0,0 0 0,0 0 0,1 0 0,-1 0 0,0 0 0,0 0 0,0 0 0,4 2 0,-2-1 0,4 1 0,-6-2 0,4 0 0,-1 1 0,-1 0 0,1 1 0,-3-2 0,0 0 0,0 0 0,1 0 0,1 2 0,0-2 0,1 2 0,-1-2 0,-2 0 0,0 0 0,1 0 0,-1 0 0,2 0 0,-1 2 0,1-2 0,0 2 0,-1-2 0,3 0 0,-3 0 0,1 0 0,-2 0 0,0 0 0,0 0 0,1 2 0,-1-1 0,0 0 0,0-1 0,0 0 0,1 0 0,-1 0 0,0 0 0,0 0 0,1 0 0,-1 0 0,2 0 0,-1 0 0,1 0 0,-2 0 0,0 0 0,0 0 0,1 0 0,-1 0 0,0 0 0,8 0 0,-6 0 0,6 0 0,-8 0 0,0 0 0,1 0 0,-1 0 0,0 0 0,0 0 0,0 0 0,1 0 0,-1 0 0,0 0 0,0 0 0,1 0 0,-1 0 0,0 0 0,0 0 0,1 0 0,-1 0 0,0 0 0,0 0 0,2 0 0,-1 0 0,1 0 0,-2 0 0,1 0 0,-3-1 0,2 0 0,-2-1 0,2 2 0,1 0 0,-3-2 0,2 2 0,-2-2 0,0 0 0,2 1 0,-3-2 0,2 2 0,-2-3 0,3 4 0,-2-2 0,0 0 0,2 2 0,-2-4 0,1 1 0,0-1 0,-2 0 0,1-1 0,-2 1 0,0 0 0,0 0 0,0-1 0,0 1 0,0-2 0,0 1 0,0-1 0,0 1 0,-2 1 0,1 0 0,0-1 0,1 1 0,0 0 0,-2 0 0,1-1 0,-1 1 0,0 0 0,0 1 0,0-1 0,-2 2 0,3-2 0,-3-1 0,2 1 0,-2 2 0,1-2 0,-1 3 0,4-2 0,-4 2 0,4-3 0,-4 4 0,1-2 0,-1 0 0,0 2 0,1-4 0,0 3 0,0-1 0,-1 2 0,0-2 0,-1 0 0,1 0 0,-2-2 0,1 3 0,-1-3 0,2 4 0,-1-4 0,1 4 0,0-2 0,-1 2 0,-1-2 0,1 1 0,-1-1 0,2 1 0,-1 0 0,1-1 0,0 2 0,1-2 0,0 2 0,0-2 0,-3 0 0,3 0 0,-3-1 0,4 1 0,-2 2 0,-1-2 0,1 2 0,0-2 0,0 2 0,-1 0 0,1-2 0,0 2 0,-3-2 0,5 0 0,-4 1 0,3-1 0,-1 2 0,0 0 0,-1 0 0,1 0 0,0 0 0,-4 0 0,2 0 0,-2 0 0,4 0 0,0 0 0,-1 0 0,1 0 0,0 0 0,0 0 0,-1 0 0,-1 0 0,1 0 0,-1 0 0,2 0 0,-3 0 0,3 0 0,-3 0 0,3 0 0,0 0 0,0 0 0,-1 0 0,1 0 0,0 0 0,-1 0 0,1 0 0,0 0 0,-1 0 0,1 0 0,-2 0 0,1 0 0,-1 0 0,2 0 0,-1 0 0,1 0 0,0 0 0,-1 0 0,1 0 0,0 0 0,-1 0 0,1 0 0,0 0 0,0 0 0,-1 0 0,1 0 0,0 0 0,-1 0 0,1 0 0,-2 0 0,1 0 0,-3 0 0,1 0 0,1 0 0,-3 0 0,5 0 0,-3 0 0,1 0 0,1 0 0,-1 0 0,2 0 0,0 0 0,-1 0 0,1 0 0,0 0 0,-1 0 0,1 0 0,0 0 0,-2 0 0,1 0 0,-1 0 0,-1 0 0,3 0 0,-3 0 0,3 0 0,0 0 0,-1 0 0,1 0 0,0 0 0,-1 0 0,1 0 0,0 0 0,0 2 0,-1-1 0,1 1 0,0-2 0,-1 0 0,1 0 0,0 0 0,-1 0 0,1-2 0,-2 1 0,1-1 0,-1 2 0,2 0 0,-1 0 0,1 0 0,0-2 0,-1 2 0,1-2 0,0 2 0,-1 0 0,1 0 0,0 0 0,0 0 0,-1 0 0,3-2 0,-2 2 0,2-2 0,-3 2 0,1 0 0,0 0 0,-1 0 0,1 0 0,0-2 0,0 1 0,-1-1 0,1 2 0,0 0 0,-1 0 0,1-2 0,0 2 0,-1-2 0,1 2 0,0 0 0,-1 0 0,1 0 0,0 0 0,1-2 0,0 2 0,0-2 0,-1 2 0,0 0 0,-1 0 0,1 0 0,0 0 0,-1 0 0,1 0 0,0 0 0,0-2 0,-3 1 0,3-1 0,-3 2 0,3 0 0,0 0 0,-1 0 0,1 0 0,0 0 0,-1 0 0,1 0 0,0 0 0,0 0 0,-1 0 0,1 0 0,0 0 0,-1 0 0,1 0 0,0 0 0,-1 0 0,-1 0 0,1 0 0,-3 0 0,4 0 0,-3 0 0,3 0 0,-2-1 0,1 0 0,-1-1 0,1 2 0,1 0 0,-4 0 0,3 0 0,-3-2 0,3 2 0,1-2 0,-2 2 0,1 0 0,-1 0 0,2 0 0,-1 0 0,3-2 0,-2 1 0,2 0 0,-7-1 0,4 1 0,-3-1 0,4 2 0,-1 0 0,1 0 0,0 0 0,0 0 0,-1 0 0,1 0 0,0-2 0,-1 2 0,1-2 0,0 2 0,-2 0 0,1 0 0,-1 0 0,1 0 0,1-2 0,0 2 0,-1-2 0,1 2 0,0 0 0,-1 0 0,1 0 0,-2 0 0,-3 0 0,2 0 0,-1 0 0,4 0 0,-1 0 0,1 0 0,0 0 0,-1 0 0,1 0 0,0 0 0,0 0 0,-1 0 0,1 0 0,0 0 0,-1 0 0,1 0 0,0 0 0,-1 0 0,1 0 0,0 0 0,-1 0 0,-1 0 0,1 0 0,-1 0 0,2 0 0,0 0 0,-1 0 0,1 0 0,0 0 0,-1 0 0,1 0 0,0 0 0,0 0 0,-1 0 0,-1 0 0,1 0 0,-1 0 0,0 0 0,1 0 0,-9 0 0,8 0 0,-6 0 0,8 0 0,-1 0 0,-1 0 0,1 0 0,-1 0 0,0 0 0,1 0 0,-1 0 0,2 0 0,-1 0 0,1 0 0,-2 0 0,1 0 0,-1 0 0,1 0 0,1 0 0,-2 0 0,1 0 0,-1 0 0,0 0 0,1 0 0,-1 0 0,1 0 0,-1 0 0,1 0 0,-1 0 0,2 0 0,-2 0 0,-1 0 0,0 0 0,1 0 0,2 0 0,-1 0 0,1 0 0,0 0 0,0 0 0,-1 0 0,1 0 0,0 0 0,-1 0 0,1 0 0,0 0 0,-2 0 0,1 0 0,-1 0 0,1 0 0,1-2 0,0 1 0,-3-1 0,3 2 0,-3 0 0,3 0 0,0 0 0,-1 0 0,1 0 0,0 0 0,0 0 0,-1 0 0,1 0 0,0 0 0,-1 0 0,1 0 0,-2 0 0,1 0 0,-1 0 0,2 0 0,-1 0 0,1 0 0,0 0 0,-1 0 0,1 0 0,0 0 0,-1 0 0,-1 0 0,3-2 0,-2 2 0,2-2 0,-1 2 0,0 0 0,-1 0 0,1 0 0,0 0 0,-1 0 0,-1 0 0,1 0 0,-1 0 0,2 0 0,0 0 0,-1 0 0,1 0 0,0 0 0,-1 0 0,1 0 0,0 0 0,-1 0 0,-1 0 0,1 0 0,-1 0 0,2 0 0,0 0 0,-3 0 0,3 0 0,-3 0 0,3 0 0,0 0 0,-1 0 0,1 0 0,0 0 0,0 0 0,-1 0 0,1 0 0,0-2 0,-1 2 0,1-2 0,0 2 0,-1 0 0,1 0 0,0 0 0,-1 0 0,1 0 0,0 0 0,0 0 0,-1 0 0,1 0 0,0 0 0,-1 0 0,1 0 0,0 0 0,-1 0 0,1 0 0,0 0 0,0 0 0,-5 0 0,4 0 0,-3 0 0,4 0 0,-1 0 0,-1 0 0,1 0 0,-1 0 0,2 0 0,0 0 0,-1 0 0,1 0 0,-4 0 0,3 0 0,-4 0 0,5 0 0,-2-2 0,1 1 0,-1-1 0,2 2 0,-1 0 0,1 0 0,0 0 0,-1 0 0,1 0 0,0 0 0,-1 0 0,1 0 0,0 0 0,0 0 0,-3 0 0,3 0 0,-3 0 0,3 0 0,0 0 0,-1 0 0,3-2 0,-2 2 0,2-2 0,-2 2 0,-1 0 0,1 0 0,0 0 0,-3 0 0,3-2 0,-6 2 0,4-2 0,-4 2 0,5 0 0,-6 0 0,5 0 0,-4-2 0,5 1 0,-1-1 0,1 2 0,-1 0 0,2-1 0,-2 0 0,1-1 0,-1 2 0,1 0 0,1 0 0,0 0 0,-1 0 0,1 0 0,0 0 0,0 0 0,-1 0 0,1 0 0,-2 0 0,1 0 0,-1 0 0,1 0 0,1 0 0,0 0 0,0 0 0,-1 0 0,1 0 0,0 0 0,-3 2 0,3-1 0,-3 0 0,3-1 0,0 0 0,-1 0 0,-1 2 0,1-1 0,-1 1 0,2-2 0,0 0 0,-1 0 0,1 0 0,2 2 0,-4-2 0,3 2 0,-3-2 0,2 0 0,-1 0 0,1 0 0,0 0 0,-3 0 0,3 2 0,-3-2 0,3 2 0,-2-2 0,1 0 0,-1 0 0,2 2 0,-1-2 0,1 2 0,0-2 0,-1 0 0,1 0 0,0 0 0,-1 0 0,1 2 0,0-1 0,0 1 0,-1-2 0,1 0 0,0 1 0,-1 0 0,1 1 0,0-2 0,-1 0 0,1 0 0,0 0 0,-1 0 0,3 2 0,-2-2 0,2 2 0,-2-2 0,-1 0 0,3 2 0,-2-2 0,2 2 0,-3-2 0,1 0 0,0 0 0,-1 0 0,3 2 0,-2-1 0,2 1 0,-2-2 0,-1 1 0,1 0 0,0 1 0,-1 0 0,1-2 0,0 2 0,-1-2 0,1 0 0,0 2 0,-1-2 0,1 2 0,2 0 0,-2-1 0,2 0 0,-1 1 0,-1-1 0,4 3 0,-2-2 0,0 0 0,2 2 0,-2-2 0,2 3 0,0-1 0,0 0 0,0 0 0,0 1 0,-2-3 0,1 2 0,-1-2 0,2 2 0,0 0 0,0 1 0,0 1 0,0-2 0,0 3 0,0-3 0,2-2 0,-1 2 0,1-2 0,-2 3 0,0-1 0,1 0 0,0 0 0,3 0 0,-4 1 0,2-1 0,0-2 0,-2 2 0,2-2 0,0 3 0,-1-1 0,1 0 0,-1-2 0,0 2 0,1-1 0,0 1 0,-2 0 0,4 0 0,-4 0 0,4-1 0,-3 1 0,2-4 0,-2 4 0,3-2 0,-2 2 0,2-1 0,-2 0 0,2-2 0,-3 3 0,2-4 0,-2 4 0,3-4 0,-4 4 0,4-3 0,-2 2 0,3-2 0,-3 3 0,2-4 0,-2 4 0,2-2 0,0 1 0,-1 0 0,1-2 0,-4 3 0,4-4 0,-2 2 0,0 0 0,2-2 0,-1 4 0,1-3 0,0 0 0,-2 1 0,2-1 0,-1 2 0,1 0 0,0-1 0,0 0 0,-1 0 0,0-2 0,0 2 0,-1 0 0,2-1 0,-2 1 0,1-1 0,0 0 0,0 1 0,-1 0 0,2-2 0,0 4 0,1-4 0,1 2 0,-2 0 0,0-1 0,0 0 0,1-1 0,-1 0 0,0 0 0,-1 2 0,0-1 0,0 1 0,1-2 0,0 0 0,-2 2 0,2-2 0,-1 2 0,1-2 0,0 2 0,0-2 0,0 2 0,1-2 0,-1 0 0,-2 2 0,2-1 0,-2 0 0,3-1 0,-1 0 0,0 0 0,0 0 0,1 0 0,-1 0 0,0 0 0,0 0 0,0 0 0,1 0 0,-1 0 0,0 0 0,-1 2 0,0-1 0,0 1 0,1-2 0,0 0 0,0 0 0,1 0 0,-1 0 0,0 0 0,-4 0 0,2-2 0,-4 1 0,2-1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0T21:47:10.4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0T21:48:06.0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0,'23'8,"-4"-3,-14-5,3 2,10 2,-5-1,5 1,1-2,-11 0,26 2,-23 1,31 1,-28-4,24 4,-28-5,36 4,-33-4,39 5,-39-6,33 6,-34-5,38 6,-38-6,30 5,-30-6,29 6,-30-5,33 5,-33-4,32 0,-31 0,33 0,-34-1,35 2,-36-2,34 1,-33-2,29 0,-29 0,19 0,-23 0,14-2,-15 1,6-1,0 2,-6 2,9 4,-10-1,5 3,1 0,-6-2,6 2,-4-2,0-2,3 6,-5-3,3 2,-2-1,5-2,-4 1,1 1,-2-1,0 1,3-1,-1 1,-1-2,1 1,-3 3,1-3,-2 3,0 0,-2-1,2 4,-3-5,1 3,-4-1,-1-1,-3 1,-1-1,1-3,-4 1,2-3,-4 0,3 0,0 1,-1-1,3 0,-7 0,6-1,-10 2,12-4,-15 5,14-4,-16 0,16 2,-19-3,19 1,-20-2,20 0,-26-4,24 3,-22-5,24 6,-18-6,18 5,-22-5,21 4,-17-3,19 3,-20-4,19 3,-21-5,20 5,-20-4,18 6,-21-7,24 7,-23-4,23 2,-20-1,20 1,-22-2,21 4,-17-5,18 6,-12-6,13 5,-8-3,5 2,0 0,-3-3,3 3,-2-4,2 3,1-3,-1 0,1 1,-1-1,0 0,3-1,1-3,3-1,2 0,-1 0,-4 0,0 4,-1-5,2 5,26 6,-14-1,19 9,-17-6,-5 1,20-1,-16 0,33 5,-31-5,43 4,-41-4,29 3,-34-4,19 5,9-4,-11 1,41 0,-45-1,44 2,-47-2,36 3,-40-2,31 0,-35 0,18 0,-21-1,14 0,-15 1,12-1,-11 1,5-2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f69a5fe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f69a5fe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f69a5fe9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f69a5fe9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f69a5fe9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f69a5fe9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f289b07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ff289b07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f289b07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ff289b07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f69a5fe9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f69a5fe9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69a5fe9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f69a5fe9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f69a5fe9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f69a5fe9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69a5fe9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69a5fe9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f69a5f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f69a5f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f69a5fe9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f69a5fe9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ff289b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ff289b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ff289b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ff289b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ff289b07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ff289b07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f69a5fe9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f69a5fe9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f69a5fe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f69a5fe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69a5fe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69a5fe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f69a5fe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f69a5fe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f69a5fe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f69a5fe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f69a5fe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f69a5fe9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f69a5fe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f69a5fe9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f69a5fe9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f69a5fe9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8.xml"/><Relationship Id="rId18" Type="http://schemas.openxmlformats.org/officeDocument/2006/relationships/image" Target="../media/image35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32.png"/><Relationship Id="rId17" Type="http://schemas.openxmlformats.org/officeDocument/2006/relationships/customXml" Target="../ink/ink10.xml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31.png"/><Relationship Id="rId4" Type="http://schemas.openxmlformats.org/officeDocument/2006/relationships/image" Target="../media/image280.png"/><Relationship Id="rId9" Type="http://schemas.openxmlformats.org/officeDocument/2006/relationships/customXml" Target="../ink/ink6.xml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0.png"/><Relationship Id="rId5" Type="http://schemas.openxmlformats.org/officeDocument/2006/relationships/customXml" Target="../ink/ink14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22.xml"/><Relationship Id="rId18" Type="http://schemas.openxmlformats.org/officeDocument/2006/relationships/image" Target="../media/image66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63.png"/><Relationship Id="rId17" Type="http://schemas.openxmlformats.org/officeDocument/2006/relationships/customXml" Target="../ink/ink24.xml"/><Relationship Id="rId2" Type="http://schemas.openxmlformats.org/officeDocument/2006/relationships/image" Target="../media/image58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62.png"/><Relationship Id="rId19" Type="http://schemas.openxmlformats.org/officeDocument/2006/relationships/customXml" Target="../ink/ink25.xml"/><Relationship Id="rId4" Type="http://schemas.openxmlformats.org/officeDocument/2006/relationships/image" Target="../media/image59.png"/><Relationship Id="rId9" Type="http://schemas.openxmlformats.org/officeDocument/2006/relationships/customXml" Target="../ink/ink20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customXml" Target="../ink/ink28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customXml" Target="../ink/ink30.xml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customXml" Target="../ink/ink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customXml" Target="../ink/ink34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customXml" Target="../ink/ink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customXml" Target="../ink/ink39.xml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DDM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Exp1 individual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-2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sub together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63" y="470525"/>
            <a:ext cx="7941273" cy="45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Avg all parameter （left individual avg）（right all avg） 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0" y="1340375"/>
            <a:ext cx="4561051" cy="31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676" y="1369200"/>
            <a:ext cx="3906049" cy="292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(c)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16" y="1654153"/>
            <a:ext cx="8194176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2" y="-68650"/>
            <a:ext cx="78601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EXP2 (2.5ddl 0.05/0.1 coh)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91425" cy="3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425" y="1211300"/>
            <a:ext cx="4462609" cy="33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74583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50" y="11495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11" y="199075"/>
            <a:ext cx="87989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data and fit 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77" y="1321050"/>
            <a:ext cx="6667450" cy="3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6" y="0"/>
            <a:ext cx="82959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Mar 20 update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E" dirty="0"/>
              <a:t>EXP 1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0E4CF2-E2D2-7E59-FDCB-A75ACE76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50" y="891468"/>
            <a:ext cx="7772400" cy="39384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AIC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9E1E7A-51EB-73EE-8B4D-194FB4EB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892459"/>
            <a:ext cx="8155641" cy="4086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21B86C-582B-7025-AF75-1C3B673B2BA4}"/>
                  </a:ext>
                </a:extLst>
              </p14:cNvPr>
              <p14:cNvContentPartPr/>
              <p14:nvPr/>
            </p14:nvContentPartPr>
            <p14:xfrm>
              <a:off x="4610951" y="1079224"/>
              <a:ext cx="308160" cy="6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21B86C-582B-7025-AF75-1C3B673B2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0951" y="899584"/>
                <a:ext cx="4878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085958-32AC-F813-578F-828808B789CA}"/>
                  </a:ext>
                </a:extLst>
              </p14:cNvPr>
              <p14:cNvContentPartPr/>
              <p14:nvPr/>
            </p14:nvContentPartPr>
            <p14:xfrm>
              <a:off x="2068631" y="3022504"/>
              <a:ext cx="255960" cy="1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085958-32AC-F813-578F-828808B789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8631" y="2842504"/>
                <a:ext cx="435600" cy="3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avg</a:t>
            </a:r>
            <a:r>
              <a:rPr lang="zh-CN" altLang="en-US" dirty="0"/>
              <a:t> </a:t>
            </a:r>
            <a:r>
              <a:rPr lang="en-US" altLang="zh-CN" dirty="0"/>
              <a:t>AIC</a:t>
            </a:r>
            <a:r>
              <a:rPr lang="zh-CN" altLang="en-US" dirty="0"/>
              <a:t> </a:t>
            </a:r>
            <a:r>
              <a:rPr lang="en-IE" altLang="zh-CN" dirty="0"/>
              <a:t>CollBnd_1d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6BF50B-A9F0-5BAC-4599-25CB9586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" y="945336"/>
            <a:ext cx="8068236" cy="41278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9C553-B5BD-3CCE-D101-C428AD8E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Avg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EA0FBC-90D9-7B2B-E2C4-6772F4D6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1" y="1625315"/>
            <a:ext cx="8422586" cy="1669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D240247-D4D2-5A02-0B45-2EA5C4FB50AC}"/>
                  </a:ext>
                </a:extLst>
              </p14:cNvPr>
              <p14:cNvContentPartPr/>
              <p14:nvPr/>
            </p14:nvContentPartPr>
            <p14:xfrm>
              <a:off x="7927952" y="2424727"/>
              <a:ext cx="424080" cy="14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D240247-D4D2-5A02-0B45-2EA5C4FB5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1952" y="2353087"/>
                <a:ext cx="495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163016-753D-696B-EA67-B31A1B7CCB41}"/>
                  </a:ext>
                </a:extLst>
              </p14:cNvPr>
              <p14:cNvContentPartPr/>
              <p14:nvPr/>
            </p14:nvContentPartPr>
            <p14:xfrm>
              <a:off x="7097072" y="2407087"/>
              <a:ext cx="449640" cy="32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163016-753D-696B-EA67-B31A1B7CCB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1072" y="2335087"/>
                <a:ext cx="5212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5EB4F8E-9EEB-385D-7308-7615A0101BC5}"/>
                  </a:ext>
                </a:extLst>
              </p14:cNvPr>
              <p14:cNvContentPartPr/>
              <p14:nvPr/>
            </p14:nvContentPartPr>
            <p14:xfrm>
              <a:off x="5324792" y="2132407"/>
              <a:ext cx="577080" cy="201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5EB4F8E-9EEB-385D-7308-7615A0101B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152" y="2060407"/>
                <a:ext cx="648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C1A2214-103B-E6EA-493D-D493E5BE73A7}"/>
                  </a:ext>
                </a:extLst>
              </p14:cNvPr>
              <p14:cNvContentPartPr/>
              <p14:nvPr/>
            </p14:nvContentPartPr>
            <p14:xfrm>
              <a:off x="3375392" y="2135287"/>
              <a:ext cx="535680" cy="385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C1A2214-103B-E6EA-493D-D493E5BE73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9392" y="2063647"/>
                <a:ext cx="6073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452BE70-A834-E394-CF8D-7C1E79394442}"/>
                  </a:ext>
                </a:extLst>
              </p14:cNvPr>
              <p14:cNvContentPartPr/>
              <p14:nvPr/>
            </p14:nvContentPartPr>
            <p14:xfrm>
              <a:off x="230072" y="2350567"/>
              <a:ext cx="1026000" cy="1602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452BE70-A834-E394-CF8D-7C1E793944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752" y="2323567"/>
                <a:ext cx="10346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51720D9-1B68-C4D7-81BE-8281BC063FBA}"/>
                  </a:ext>
                </a:extLst>
              </p14:cNvPr>
              <p14:cNvContentPartPr/>
              <p14:nvPr/>
            </p14:nvContentPartPr>
            <p14:xfrm>
              <a:off x="1057352" y="-1145033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51720D9-1B68-C4D7-81BE-8281BC063F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1232" y="-11511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BB9A104-2F5B-1B71-4B4F-D029C55BFEE2}"/>
                  </a:ext>
                </a:extLst>
              </p14:cNvPr>
              <p14:cNvContentPartPr/>
              <p14:nvPr/>
            </p14:nvContentPartPr>
            <p14:xfrm>
              <a:off x="7947032" y="2971927"/>
              <a:ext cx="450360" cy="1602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BB9A104-2F5B-1B71-4B4F-D029C55BFE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11032" y="2899927"/>
                <a:ext cx="522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0E2171-6752-6336-2A12-715E5EB2D492}"/>
                  </a:ext>
                </a:extLst>
              </p14:cNvPr>
              <p14:cNvContentPartPr/>
              <p14:nvPr/>
            </p14:nvContentPartPr>
            <p14:xfrm>
              <a:off x="418031" y="2707501"/>
              <a:ext cx="707040" cy="23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0E2171-6752-6336-2A12-715E5EB2D49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0391" y="2671501"/>
                <a:ext cx="74268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94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C4CCB-03F9-24CD-67F6-85ACC4E8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 err="1"/>
              <a:t>Avg</a:t>
            </a:r>
            <a:r>
              <a:rPr kumimoji="1" lang="en-IE" altLang="zh-CN" dirty="0"/>
              <a:t> </a:t>
            </a:r>
            <a:r>
              <a:rPr kumimoji="1" lang="en-US" altLang="zh-CN" dirty="0"/>
              <a:t>plot FDI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o;  BCP: *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F3036-840C-C1B1-D1D0-89C97588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4" y="1284631"/>
            <a:ext cx="5145158" cy="38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3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0EFCD-64BE-72D9-4985-C42DE2D9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15" y="0"/>
            <a:ext cx="8520600" cy="572700"/>
          </a:xfrm>
        </p:spPr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8826E-320C-99E1-B3A1-404482CE2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5CF70-C9B0-7963-F914-54728333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627"/>
            <a:ext cx="9144000" cy="47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1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12AEDF-2F1F-F79D-A789-5110E792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4" y="1222915"/>
            <a:ext cx="8648926" cy="3282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CFA91F-61C8-7EE6-C8E2-9365F833B064}"/>
                  </a:ext>
                </a:extLst>
              </p14:cNvPr>
              <p14:cNvContentPartPr/>
              <p14:nvPr/>
            </p14:nvContentPartPr>
            <p14:xfrm>
              <a:off x="2479198" y="4419876"/>
              <a:ext cx="6264360" cy="15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CFA91F-61C8-7EE6-C8E2-9365F833B0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9558" y="4240236"/>
                <a:ext cx="6444000" cy="5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44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43DF8-2015-8A36-E3D6-330B5628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EXP 2 update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plot change after re-define miss</a:t>
            </a:r>
            <a:r>
              <a:rPr kumimoji="1"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67EAF-A55B-15F3-300D-AFFFB062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62" y="733096"/>
            <a:ext cx="5880538" cy="44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0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DCFE96-4B19-8931-9762-5F178D70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725"/>
            <a:ext cx="7772400" cy="39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3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 for all sub （0.1-2 ddl）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250"/>
            <a:ext cx="4535825" cy="34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225" y="1307575"/>
            <a:ext cx="4150975" cy="311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CEED4F-2AA0-6598-93F4-475BEFE8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" y="0"/>
            <a:ext cx="74942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0AC37-278F-C7C9-E4DB-BC351FA0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Avg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E235CA-AA9C-064D-BC09-A1AECF7E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8" y="1463500"/>
            <a:ext cx="8822733" cy="1697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FFF4B5-BF72-5333-265A-5AD1FBA32BA1}"/>
                  </a:ext>
                </a:extLst>
              </p14:cNvPr>
              <p14:cNvContentPartPr/>
              <p14:nvPr/>
            </p14:nvContentPartPr>
            <p14:xfrm>
              <a:off x="641591" y="2580784"/>
              <a:ext cx="846720" cy="4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FFF4B5-BF72-5333-265A-5AD1FBA32B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951" y="2544784"/>
                <a:ext cx="88236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72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3DA3B9-BF77-CBE6-F1D8-E6D1FC0A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731375"/>
            <a:ext cx="7772400" cy="429900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FD99CB9-C47C-A258-38AF-EDBC99C1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IE" altLang="zh-CN" dirty="0"/>
              <a:t>FcollBnd_1d (Lowest average AIC)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400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C2B2B2-8A10-30D9-857D-C69CA75B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178"/>
            <a:ext cx="7772400" cy="469994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D9B8ACD-EDAA-7862-4E95-330316B02FE0}"/>
              </a:ext>
            </a:extLst>
          </p:cNvPr>
          <p:cNvSpPr txBox="1">
            <a:spLocks/>
          </p:cNvSpPr>
          <p:nvPr/>
        </p:nvSpPr>
        <p:spPr>
          <a:xfrm>
            <a:off x="392383" y="878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IE" altLang="zh-CN"/>
              <a:t>FcollBnd_1d (Lowest average AIC)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862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EDB05B-5074-505D-4D66-AF89885D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87" y="1230636"/>
            <a:ext cx="4791635" cy="359372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F2D09C4-C2FB-F3F6-3AE8-BCABD909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 err="1"/>
              <a:t>Avg</a:t>
            </a:r>
            <a:r>
              <a:rPr kumimoji="1" lang="en-IE" altLang="zh-CN" dirty="0"/>
              <a:t> </a:t>
            </a:r>
            <a:r>
              <a:rPr kumimoji="1" lang="en-US" altLang="zh-CN" dirty="0"/>
              <a:t>plot FDI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o;  BCP: *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47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44F6EB-BC24-892E-E57A-81ABCFFD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6" y="650693"/>
            <a:ext cx="7772400" cy="42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32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A4AD85-23D4-FFBA-7267-9489CC8B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3" y="1656977"/>
            <a:ext cx="7772400" cy="27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8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A0EAC-54E2-CF9C-D992-15FA791B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6E6A40-4774-8AA8-F474-2411D902A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852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9115BA-6B81-856A-9EE4-2B299AFD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71" y="1160182"/>
            <a:ext cx="4718424" cy="353881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C198DD0-2E3D-297D-B1FF-72D54D8F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EXP 2 EMG update 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plot change after re-define miss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86762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743C58-AE82-A902-CA9B-6837EDE2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" y="570011"/>
            <a:ext cx="7772400" cy="42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 for sub 1-6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50" y="901450"/>
            <a:ext cx="7757351" cy="42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64FDAC-CA02-BEB0-C115-E1452441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00" y="624020"/>
            <a:ext cx="7772400" cy="42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5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0392A-03C8-053A-296D-65933D5F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/>
              <a:t>FcollBnd_1d (Lowest average AIC)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10C9C-A8BA-8B4D-667B-045A39E6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8" y="876548"/>
            <a:ext cx="7772400" cy="41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7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380EE-CA34-8548-9EBC-B2B32CDE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/>
              <a:t>FcollBnd_1d (Lowest average AIC)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26070-0E45-AD05-3529-0F02F3FE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725"/>
            <a:ext cx="7772400" cy="39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8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BCA25B-979F-AC9B-DC41-31BBC36E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1959"/>
            <a:ext cx="7772400" cy="1699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DC4ECE-EA0F-2B65-1AF2-8F5B80F44574}"/>
                  </a:ext>
                </a:extLst>
              </p14:cNvPr>
              <p14:cNvContentPartPr/>
              <p14:nvPr/>
            </p14:nvContentPartPr>
            <p14:xfrm>
              <a:off x="4529358" y="3316002"/>
              <a:ext cx="1344240" cy="460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DC4ECE-EA0F-2B65-1AF2-8F5B80F445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3718" y="3244362"/>
                <a:ext cx="1415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3C1ED00-F07C-BF7B-34D9-619342FDB938}"/>
                  </a:ext>
                </a:extLst>
              </p14:cNvPr>
              <p14:cNvContentPartPr/>
              <p14:nvPr/>
            </p14:nvContentPartPr>
            <p14:xfrm>
              <a:off x="3004038" y="3261282"/>
              <a:ext cx="713520" cy="108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3C1ED00-F07C-BF7B-34D9-619342FDB9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8398" y="3189282"/>
                <a:ext cx="7851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01749C3-CF56-011E-D791-EBF22AEE7323}"/>
                  </a:ext>
                </a:extLst>
              </p14:cNvPr>
              <p14:cNvContentPartPr/>
              <p14:nvPr/>
            </p14:nvContentPartPr>
            <p14:xfrm>
              <a:off x="7866198" y="2768082"/>
              <a:ext cx="452880" cy="252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01749C3-CF56-011E-D791-EBF22AEE7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0198" y="2696442"/>
                <a:ext cx="524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CECC4DB-9F61-B763-2E57-949F437EF6DC}"/>
                  </a:ext>
                </a:extLst>
              </p14:cNvPr>
              <p14:cNvContentPartPr/>
              <p14:nvPr/>
            </p14:nvContentPartPr>
            <p14:xfrm>
              <a:off x="7862598" y="3049242"/>
              <a:ext cx="515880" cy="60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CECC4DB-9F61-B763-2E57-949F437EF6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6958" y="2977242"/>
                <a:ext cx="58752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6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9364EE-654F-49C4-9BBD-A9DBF295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35" y="1255058"/>
            <a:ext cx="5053105" cy="378982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FBF3835-5D77-A1F7-245A-D64C5247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 err="1"/>
              <a:t>Avg</a:t>
            </a:r>
            <a:r>
              <a:rPr kumimoji="1" lang="en-IE" altLang="zh-CN" dirty="0"/>
              <a:t> </a:t>
            </a:r>
            <a:r>
              <a:rPr kumimoji="1" lang="en-US" altLang="zh-CN" dirty="0"/>
              <a:t>plot FDI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o;  BCP: *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820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3E455A-3AD6-B692-4E92-0196D002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2" y="401277"/>
            <a:ext cx="9141597" cy="43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27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A6D2C-7AD9-F29C-D2F8-62B22A2D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56442-F2AA-CD04-A527-D8BDECED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6" y="1419785"/>
            <a:ext cx="7772400" cy="26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10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D571E-4A02-9AAA-4FA6-8EEB0945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0BF830-AF0D-CD61-D3B0-1C6415899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999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3C11E-B78D-3926-761E-FB1A0EC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>
                <a:highlight>
                  <a:srgbClr val="FFFF00"/>
                </a:highlight>
              </a:rPr>
              <a:t>May 31 update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4F7B4-A748-559D-B63E-3C73A9062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52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597D1-2B63-382B-DBF4-CAC1BC90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 16 models in total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02E00B-9DDB-564A-7DA5-5156E9D5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4930"/>
            <a:ext cx="7772400" cy="27136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3F46D8B-335D-2C26-92A7-A29B4636AFD5}"/>
                  </a:ext>
                </a:extLst>
              </p14:cNvPr>
              <p14:cNvContentPartPr/>
              <p14:nvPr/>
            </p14:nvContentPartPr>
            <p14:xfrm>
              <a:off x="1342274" y="3097828"/>
              <a:ext cx="545400" cy="23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3F46D8B-335D-2C26-92A7-A29B4636AF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634" y="3026188"/>
                <a:ext cx="6170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10C221E-40DF-3BEC-44A7-E99E2383F364}"/>
                  </a:ext>
                </a:extLst>
              </p14:cNvPr>
              <p14:cNvContentPartPr/>
              <p14:nvPr/>
            </p14:nvContentPartPr>
            <p14:xfrm>
              <a:off x="1451354" y="3244708"/>
              <a:ext cx="453240" cy="38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10C221E-40DF-3BEC-44A7-E99E2383F3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714" y="3173068"/>
                <a:ext cx="524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E5982B3-5337-0695-F0A5-35344E7EBEF0}"/>
                  </a:ext>
                </a:extLst>
              </p14:cNvPr>
              <p14:cNvContentPartPr/>
              <p14:nvPr/>
            </p14:nvContentPartPr>
            <p14:xfrm>
              <a:off x="1314194" y="3249388"/>
              <a:ext cx="233640" cy="26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E5982B3-5337-0695-F0A5-35344E7EBE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8194" y="3177748"/>
                <a:ext cx="3052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3711A15-8562-0DDD-BA5B-178B56F06193}"/>
                  </a:ext>
                </a:extLst>
              </p14:cNvPr>
              <p14:cNvContentPartPr/>
              <p14:nvPr/>
            </p14:nvContentPartPr>
            <p14:xfrm>
              <a:off x="1943474" y="2729188"/>
              <a:ext cx="552240" cy="13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3711A15-8562-0DDD-BA5B-178B56F061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7474" y="2657548"/>
                <a:ext cx="623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E0F0294-D1CC-B024-4968-A437FD4D8A05}"/>
                  </a:ext>
                </a:extLst>
              </p14:cNvPr>
              <p14:cNvContentPartPr/>
              <p14:nvPr/>
            </p14:nvContentPartPr>
            <p14:xfrm>
              <a:off x="3074594" y="2917828"/>
              <a:ext cx="596880" cy="18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E0F0294-D1CC-B024-4968-A437FD4D8A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38954" y="2845828"/>
                <a:ext cx="668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27805FC-1C18-B60C-D6A4-10CABEE42B52}"/>
                  </a:ext>
                </a:extLst>
              </p14:cNvPr>
              <p14:cNvContentPartPr/>
              <p14:nvPr/>
            </p14:nvContentPartPr>
            <p14:xfrm>
              <a:off x="2644754" y="2737108"/>
              <a:ext cx="161280" cy="151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27805FC-1C18-B60C-D6A4-10CABEE42B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8754" y="2665468"/>
                <a:ext cx="232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32945CD-81BF-5972-7C07-D9C3494C21C6}"/>
                  </a:ext>
                </a:extLst>
              </p14:cNvPr>
              <p14:cNvContentPartPr/>
              <p14:nvPr/>
            </p14:nvContentPartPr>
            <p14:xfrm>
              <a:off x="2969114" y="2734948"/>
              <a:ext cx="198000" cy="212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32945CD-81BF-5972-7C07-D9C3494C21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33114" y="2662948"/>
                <a:ext cx="2696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FC6A9D5-C1F4-1770-7D87-6A80C6E902B0}"/>
                  </a:ext>
                </a:extLst>
              </p14:cNvPr>
              <p14:cNvContentPartPr/>
              <p14:nvPr/>
            </p14:nvContentPartPr>
            <p14:xfrm>
              <a:off x="6375794" y="2716228"/>
              <a:ext cx="177120" cy="82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FC6A9D5-C1F4-1770-7D87-6A80C6E902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40154" y="2644228"/>
                <a:ext cx="2487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47A93A2-8EA3-708F-9CDA-7BB0275FFBCB}"/>
                  </a:ext>
                </a:extLst>
              </p14:cNvPr>
              <p14:cNvContentPartPr/>
              <p14:nvPr/>
            </p14:nvContentPartPr>
            <p14:xfrm>
              <a:off x="2362514" y="2945188"/>
              <a:ext cx="207360" cy="115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47A93A2-8EA3-708F-9CDA-7BB0275FFB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26514" y="2873548"/>
                <a:ext cx="2790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9125916-369D-9CD0-A6BC-4D8FF0CFAF24}"/>
                  </a:ext>
                </a:extLst>
              </p14:cNvPr>
              <p14:cNvContentPartPr/>
              <p14:nvPr/>
            </p14:nvContentPartPr>
            <p14:xfrm>
              <a:off x="5805914" y="2931868"/>
              <a:ext cx="196200" cy="118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9125916-369D-9CD0-A6BC-4D8FF0CFAF2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69914" y="2860228"/>
                <a:ext cx="26784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42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CDF and PDF for all data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75" y="1511475"/>
            <a:ext cx="3917775" cy="2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075" y="1231900"/>
            <a:ext cx="4452550" cy="333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4E35F-890B-3519-116F-445F1358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00" y="143638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Exp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BA726-EC35-5441-D97D-025F8F30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338"/>
            <a:ext cx="8956800" cy="4294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0129B88-71FF-9B98-54A8-F148E0722392}"/>
                  </a:ext>
                </a:extLst>
              </p14:cNvPr>
              <p14:cNvContentPartPr/>
              <p14:nvPr/>
            </p14:nvContentPartPr>
            <p14:xfrm>
              <a:off x="1243634" y="4538908"/>
              <a:ext cx="303480" cy="264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0129B88-71FF-9B98-54A8-F148E07223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634" y="4467268"/>
                <a:ext cx="3751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C50D5A-F98D-BB7C-EBE4-5845419D8127}"/>
                  </a:ext>
                </a:extLst>
              </p14:cNvPr>
              <p14:cNvContentPartPr/>
              <p14:nvPr/>
            </p14:nvContentPartPr>
            <p14:xfrm>
              <a:off x="2257754" y="4506508"/>
              <a:ext cx="350640" cy="387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C50D5A-F98D-BB7C-EBE4-5845419D81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2114" y="4434868"/>
                <a:ext cx="42228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555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582B10-2733-97AC-A7B2-71FBD94A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" y="1167835"/>
            <a:ext cx="8938958" cy="25833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9AC96C-F53A-C42A-C0A2-20A0117F962F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058C13-F623-5730-BBDE-2F6963DF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IE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6518DD6-D783-1FBE-EC73-82882E74F7D0}"/>
                  </a:ext>
                </a:extLst>
              </p14:cNvPr>
              <p14:cNvContentPartPr/>
              <p14:nvPr/>
            </p14:nvContentPartPr>
            <p14:xfrm>
              <a:off x="492674" y="1983268"/>
              <a:ext cx="711000" cy="30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6518DD6-D783-1FBE-EC73-82882E74F7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74" y="1911628"/>
                <a:ext cx="7826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DDC0EAF-EC01-847C-BEE5-E887650F60D8}"/>
                  </a:ext>
                </a:extLst>
              </p14:cNvPr>
              <p14:cNvContentPartPr/>
              <p14:nvPr/>
            </p14:nvContentPartPr>
            <p14:xfrm>
              <a:off x="6100754" y="2003068"/>
              <a:ext cx="1330560" cy="18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DDC0EAF-EC01-847C-BEE5-E887650F60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4754" y="1931068"/>
                <a:ext cx="14022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65AC29E-0FC0-5974-8DA7-024735E38E65}"/>
                  </a:ext>
                </a:extLst>
              </p14:cNvPr>
              <p14:cNvContentPartPr/>
              <p14:nvPr/>
            </p14:nvContentPartPr>
            <p14:xfrm>
              <a:off x="7622114" y="2012068"/>
              <a:ext cx="1240920" cy="360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65AC29E-0FC0-5974-8DA7-024735E38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6474" y="1940428"/>
                <a:ext cx="1312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946FFC9-0102-5AF3-4D5E-57A90917BEC0}"/>
                  </a:ext>
                </a:extLst>
              </p14:cNvPr>
              <p14:cNvContentPartPr/>
              <p14:nvPr/>
            </p14:nvContentPartPr>
            <p14:xfrm>
              <a:off x="8639474" y="1968508"/>
              <a:ext cx="341640" cy="259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946FFC9-0102-5AF3-4D5E-57A90917BE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03834" y="1896868"/>
                <a:ext cx="413280" cy="1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487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92D019-0E1E-A4CE-3C3C-E2349CEB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2" y="363577"/>
            <a:ext cx="8905328" cy="35028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37068D-9C91-D9DA-B63A-C0CD0739D485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59C9F63-3A29-E2D4-6D7B-3F1A43C4DC01}"/>
                  </a:ext>
                </a:extLst>
              </p14:cNvPr>
              <p14:cNvContentPartPr/>
              <p14:nvPr/>
            </p14:nvContentPartPr>
            <p14:xfrm>
              <a:off x="804960" y="1308960"/>
              <a:ext cx="788400" cy="608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59C9F63-3A29-E2D4-6D7B-3F1A43C4D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320" y="1236960"/>
                <a:ext cx="8600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44EB30D-71AF-16F5-35BD-5AB1BB33E864}"/>
                  </a:ext>
                </a:extLst>
              </p14:cNvPr>
              <p14:cNvContentPartPr/>
              <p14:nvPr/>
            </p14:nvContentPartPr>
            <p14:xfrm>
              <a:off x="7054200" y="1341360"/>
              <a:ext cx="609840" cy="15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44EB30D-71AF-16F5-35BD-5AB1BB33E8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8200" y="1269720"/>
                <a:ext cx="68148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425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7DC5B2-0E8C-378C-FAEA-B858C7DD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" y="333598"/>
            <a:ext cx="8984674" cy="36264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F8FD97-B820-C454-DC9B-E7D80C23E4DD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01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09CE9E-F577-27DB-2C18-046461AF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405"/>
            <a:ext cx="9063851" cy="35393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E24CFF-AFA9-7B87-4299-C5DB5E0882E3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66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82D4B3-4C67-FAA5-532B-D6AC8C1C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755"/>
            <a:ext cx="9085230" cy="3470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99E202-0F53-D2C9-FA17-0380EC870EC8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40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2A5AA1-31A4-C852-F8B7-5CF017F8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110"/>
            <a:ext cx="9075049" cy="3586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E17107-A2B0-3771-A173-CA9BD67829C3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07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7A0C3B-315D-FED1-4E03-D4E0678C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" y="232723"/>
            <a:ext cx="9002268" cy="36336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0EFBD5-74A0-EBBA-3EA6-66394676424A}"/>
              </a:ext>
            </a:extLst>
          </p:cNvPr>
          <p:cNvSpPr txBox="1"/>
          <p:nvPr/>
        </p:nvSpPr>
        <p:spPr>
          <a:xfrm>
            <a:off x="1724400" y="39285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51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6DA6048-6F58-04C4-93E6-953E12B5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" y="308089"/>
            <a:ext cx="8514892" cy="45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1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D0E3C-D006-21AF-2C2D-06A6F32E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7207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IE" altLang="zh-CN" dirty="0"/>
              <a:t>CollBnd_1d (Lowest average AIC)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8F0EF-E911-5C18-97F2-59B1CFE9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0" y="606106"/>
            <a:ext cx="8400600" cy="45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4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CDF per subject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88" y="1086374"/>
            <a:ext cx="7644413" cy="42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877708-915D-7A46-28D9-A9891879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880"/>
            <a:ext cx="7772400" cy="48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84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8407BB-1E97-8E06-552F-271721E0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200" y="1644750"/>
            <a:ext cx="4732200" cy="3549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D89744-074E-AF19-8F3A-26F9E3E9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00" y="1"/>
            <a:ext cx="5608800" cy="2114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4E31A6F-10AF-E09A-5DBA-7682E2AC8173}"/>
                  </a:ext>
                </a:extLst>
              </p14:cNvPr>
              <p14:cNvContentPartPr/>
              <p14:nvPr/>
            </p14:nvContentPartPr>
            <p14:xfrm>
              <a:off x="3980354" y="1983628"/>
              <a:ext cx="5217840" cy="90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4E31A6F-10AF-E09A-5DBA-7682E2AC81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354" y="1911628"/>
                <a:ext cx="528948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092B719-3CF3-F972-89FB-287DF5666FB0}"/>
              </a:ext>
            </a:extLst>
          </p:cNvPr>
          <p:cNvSpPr txBox="1"/>
          <p:nvPr/>
        </p:nvSpPr>
        <p:spPr>
          <a:xfrm>
            <a:off x="4572001" y="282760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 2sec </a:t>
            </a:r>
            <a:r>
              <a:rPr kumimoji="1" lang="en-US" altLang="zh-CN" dirty="0" err="1"/>
              <a:t>ddl</a:t>
            </a:r>
            <a:r>
              <a:rPr kumimoji="1" lang="en-US" altLang="zh-CN" dirty="0"/>
              <a:t>; easy case (0.07 0.14)</a:t>
            </a:r>
          </a:p>
          <a:p>
            <a:r>
              <a:rPr kumimoji="1" lang="en-US" altLang="zh-CN" dirty="0"/>
              <a:t>FDI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； </a:t>
            </a:r>
            <a:r>
              <a:rPr kumimoji="1" lang="en-US" altLang="zh-CN" dirty="0"/>
              <a:t>more difficult more slow error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BCP overall have a low miss rate</a:t>
            </a:r>
          </a:p>
        </p:txBody>
      </p:sp>
    </p:spTree>
    <p:extLst>
      <p:ext uri="{BB962C8B-B14F-4D97-AF65-F5344CB8AC3E}">
        <p14:creationId xmlns:p14="http://schemas.microsoft.com/office/powerpoint/2010/main" val="4106643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8DAB98-EA66-3FD0-460E-04E73B14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482"/>
            <a:ext cx="7772400" cy="4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2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56CB1-6A9D-B8A8-302C-F00571E6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exp2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116363-ADFB-8AA7-FE7E-41787D63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00" y="544462"/>
            <a:ext cx="7772400" cy="42787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E3EE680-0EA7-FF31-9432-26058D82E0D1}"/>
                  </a:ext>
                </a:extLst>
              </p14:cNvPr>
              <p14:cNvContentPartPr/>
              <p14:nvPr/>
            </p14:nvContentPartPr>
            <p14:xfrm>
              <a:off x="1994954" y="4328308"/>
              <a:ext cx="284040" cy="255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E3EE680-0EA7-FF31-9432-26058D82E0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954" y="4256308"/>
                <a:ext cx="355680" cy="3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205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C90AE-EAF4-F114-877E-776AE743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 err="1"/>
              <a:t>Avg</a:t>
            </a:r>
            <a:r>
              <a:rPr kumimoji="1" lang="en-IE" altLang="zh-CN" dirty="0"/>
              <a:t> Param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141033-C063-752F-B6F5-AC20E907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" y="1257472"/>
            <a:ext cx="9082829" cy="2628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A8E23DF-7C27-FFD1-D5A7-C4F9864CB9C0}"/>
                  </a:ext>
                </a:extLst>
              </p14:cNvPr>
              <p14:cNvContentPartPr/>
              <p14:nvPr/>
            </p14:nvContentPartPr>
            <p14:xfrm>
              <a:off x="410954" y="2118988"/>
              <a:ext cx="657720" cy="20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A8E23DF-7C27-FFD1-D5A7-C4F9864CB9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954" y="2047348"/>
                <a:ext cx="72936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397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3C98A4-46A4-582D-1736-971163D6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" y="166845"/>
            <a:ext cx="7772400" cy="31106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C7000A-6DAB-A961-AEAE-EDAABD7BE532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7B90291-2DEB-0EC7-94F2-4F1F388BDF93}"/>
                  </a:ext>
                </a:extLst>
              </p14:cNvPr>
              <p14:cNvContentPartPr/>
              <p14:nvPr/>
            </p14:nvContentPartPr>
            <p14:xfrm>
              <a:off x="987840" y="2177640"/>
              <a:ext cx="617760" cy="20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7B90291-2DEB-0EC7-94F2-4F1F388BD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200" y="2106000"/>
                <a:ext cx="6894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BF548B7-B961-C345-F2DB-47D97EEABCF6}"/>
                  </a:ext>
                </a:extLst>
              </p14:cNvPr>
              <p14:cNvContentPartPr/>
              <p14:nvPr/>
            </p14:nvContentPartPr>
            <p14:xfrm>
              <a:off x="978840" y="1029600"/>
              <a:ext cx="713520" cy="21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BF548B7-B961-C345-F2DB-47D97EEABC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840" y="957960"/>
                <a:ext cx="78516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119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34DC75-5F75-9450-BD52-4ADA86F1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" y="83493"/>
            <a:ext cx="7772400" cy="31189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9758D4-376D-2E63-C524-B0C2C99E6C31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099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90DE4A-3689-6140-F6E0-F039D414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" y="78430"/>
            <a:ext cx="7772400" cy="31290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8F48BC-F731-6D3F-2E48-F2400EF69285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626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98AD07-FD2E-0C87-4117-358BB6A9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" y="73298"/>
            <a:ext cx="7772400" cy="30097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85E11B-48C2-0489-C7DB-02F673B33C7D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8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EBF1A3-4B86-CB1A-2168-E261813A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" y="37350"/>
            <a:ext cx="7772400" cy="30989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10A9BC-43C9-4981-8EA9-17C8C4A5FF74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0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PDF pre subject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650" y="1090845"/>
            <a:ext cx="9144001" cy="405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3A0C0C-729F-97AF-7945-F1621691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1122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C5BA93-7A0D-78F9-FD5C-74E4E661A3C2}"/>
              </a:ext>
            </a:extLst>
          </p:cNvPr>
          <p:cNvSpPr txBox="1"/>
          <p:nvPr/>
        </p:nvSpPr>
        <p:spPr>
          <a:xfrm>
            <a:off x="1839600" y="32774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22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5C27BB-E26C-E5F3-035E-F8806F7F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134"/>
            <a:ext cx="7772400" cy="47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64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B9786-E9AD-AED4-8DEB-E7E91F4C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kumimoji="1" lang="en-IE" altLang="zh-CN" dirty="0"/>
              <a:t>CollBnd_1d (Lowest average AIC)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0DA003-B2E1-F2C6-6A48-98F57826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540"/>
            <a:ext cx="7772400" cy="43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D65C828-9516-C509-1CB7-2F6A8E2F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600" y="1540800"/>
            <a:ext cx="4928400" cy="369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369E7F-2D2D-5A28-3C62-C995100B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12" y="0"/>
            <a:ext cx="5495787" cy="2011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5711BB-12F5-4463-2400-93FA5DB2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79" y="4950101"/>
            <a:ext cx="1198001" cy="1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7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9F0E1F-7085-F1A4-D773-DF9A3DD1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1055"/>
            <a:ext cx="7772400" cy="42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3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5C921-CB3F-E889-41FC-67ACDBEC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Exp2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EMGonsite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1E826-BAC7-BC78-813F-58438390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97" y="1233564"/>
            <a:ext cx="9429097" cy="31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49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27FE-58D5-B116-64E7-13017742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 err="1"/>
              <a:t>Avg</a:t>
            </a:r>
            <a:r>
              <a:rPr kumimoji="1" lang="en-IE" altLang="zh-CN" dirty="0"/>
              <a:t> param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0F15B5-1AC1-6925-A083-51D134D4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0" y="1232057"/>
            <a:ext cx="8978400" cy="25338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716A17-3904-3C4A-E47C-46C49A340828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501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30D9B-0151-6656-5751-2A58190D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0" y="413527"/>
            <a:ext cx="7772400" cy="31356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561A49-79E6-FCF0-3367-BCECD99BBB74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64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D0A2E6-0279-1E97-0FBB-4AD2982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" y="171056"/>
            <a:ext cx="7772400" cy="30157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08871D-6977-83DB-6CCB-675ED17DD797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01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D01F87-9D68-0551-CD64-7B73C84D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0" y="116440"/>
            <a:ext cx="7772400" cy="3110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35D8FF-C202-CC7E-5A72-A24F4BBA5F22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0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AIC/BIC table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513" y="0"/>
            <a:ext cx="51616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0" y="2182988"/>
            <a:ext cx="33147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2F81C2-EE0F-5471-4886-3680FE08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" y="52207"/>
            <a:ext cx="7772400" cy="29942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B6FF33-91B7-5F2E-E3FD-DC8719F99E61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63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34B810-8A2B-0BE6-C159-C02C444A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" y="57322"/>
            <a:ext cx="7772400" cy="29552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BD6FBB-3E0B-683F-EF67-5ECCC1F7F2FA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568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A09164-0127-FCFC-0B6E-4E0014E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" y="44550"/>
            <a:ext cx="7772400" cy="30958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C55043-B8A9-E6DC-C4F5-D0435DC5178E}"/>
              </a:ext>
            </a:extLst>
          </p:cNvPr>
          <p:cNvSpPr txBox="1"/>
          <p:nvPr/>
        </p:nvSpPr>
        <p:spPr>
          <a:xfrm>
            <a:off x="1854000" y="3757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altLang="zh-CN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tnd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</a:t>
            </a:r>
            <a:r>
              <a:rPr lang="en-US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zh-CN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altLang="zh-CN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d2 d3 d4 b1 b2 y1 y2]</a:t>
            </a:r>
            <a:endParaRPr lang="en-IE" altLang="zh-CN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65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189C65-193E-71D9-C2BE-F6AC97E1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0" y="350258"/>
            <a:ext cx="7772400" cy="4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7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A4CCB-1967-E389-CD38-C1D10379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IE" altLang="zh-CN" dirty="0"/>
              <a:t>CollBnd_1d (Lowest average AIC)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B5EBD-3EDA-A851-5F40-9C4BE57A9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00" y="731375"/>
            <a:ext cx="7711200" cy="44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5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F8E702-5D37-A2C7-C73A-EB245795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699" y="1455328"/>
            <a:ext cx="4966800" cy="372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D49A83-0035-E0B9-C82D-F4706B3A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64" y="0"/>
            <a:ext cx="5650036" cy="205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A1FB11-7AD4-23D1-3E94-D1D5F6D9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08" y="4942744"/>
            <a:ext cx="1472321" cy="2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86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A71B27-08FF-27D3-C06A-47749D0A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0" y="388337"/>
            <a:ext cx="7772400" cy="43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11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E1076-F501-4DE4-C6F4-8E06A87E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9FB9B-F667-0315-D344-D4AC5B419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781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E2AED-64B2-9ED2-545F-86F1D277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5AF6F4-E4B7-BDD9-A599-7DA9841A7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808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4F1E-A2B3-9E7A-2561-2B1F3885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44BA6-9A41-D694-E455-BDBFAE387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6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Simulated data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75" y="959000"/>
            <a:ext cx="6403550" cy="42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472</Words>
  <Application>Microsoft Macintosh PowerPoint</Application>
  <PresentationFormat>全屏显示(16:9)</PresentationFormat>
  <Paragraphs>64</Paragraphs>
  <Slides>89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2" baseType="lpstr">
      <vt:lpstr>Arial</vt:lpstr>
      <vt:lpstr>Menlo</vt:lpstr>
      <vt:lpstr>Simple Light</vt:lpstr>
      <vt:lpstr>DDM</vt:lpstr>
      <vt:lpstr>Example data and fit </vt:lpstr>
      <vt:lpstr>RT for all sub （0.1-2 ddl） </vt:lpstr>
      <vt:lpstr>RT for sub 1-6</vt:lpstr>
      <vt:lpstr>CDF and PDF for all data</vt:lpstr>
      <vt:lpstr>CDF per subject</vt:lpstr>
      <vt:lpstr>PDF pre subject</vt:lpstr>
      <vt:lpstr>AIC/BIC table</vt:lpstr>
      <vt:lpstr>Simulated data</vt:lpstr>
      <vt:lpstr>All sub together</vt:lpstr>
      <vt:lpstr>Avg all parameter （left individual avg）（right all avg） </vt:lpstr>
      <vt:lpstr>Example (c)</vt:lpstr>
      <vt:lpstr>PowerPoint 演示文稿</vt:lpstr>
      <vt:lpstr>PowerPoint 演示文稿</vt:lpstr>
      <vt:lpstr>PowerPoint 演示文稿</vt:lpstr>
      <vt:lpstr>EXP2 (2.5ddl 0.05/0.1 coh)</vt:lpstr>
      <vt:lpstr>PowerPoint 演示文稿</vt:lpstr>
      <vt:lpstr>PowerPoint 演示文稿</vt:lpstr>
      <vt:lpstr>PowerPoint 演示文稿</vt:lpstr>
      <vt:lpstr>PowerPoint 演示文稿</vt:lpstr>
      <vt:lpstr>Mar 20 update</vt:lpstr>
      <vt:lpstr>For best AIC</vt:lpstr>
      <vt:lpstr>For best avg AIC CollBnd_1d</vt:lpstr>
      <vt:lpstr>Avg parameters</vt:lpstr>
      <vt:lpstr>Avg plot FDI：o;  BCP: *</vt:lpstr>
      <vt:lpstr>PowerPoint 演示文稿</vt:lpstr>
      <vt:lpstr>PowerPoint 演示文稿</vt:lpstr>
      <vt:lpstr>EXP 2 update （plot change after re-define miss）</vt:lpstr>
      <vt:lpstr>PowerPoint 演示文稿</vt:lpstr>
      <vt:lpstr>PowerPoint 演示文稿</vt:lpstr>
      <vt:lpstr>Avg parameters</vt:lpstr>
      <vt:lpstr>FcollBnd_1d (Lowest average AIC)</vt:lpstr>
      <vt:lpstr>PowerPoint 演示文稿</vt:lpstr>
      <vt:lpstr>Avg plot FDI：o;  BCP: *</vt:lpstr>
      <vt:lpstr>PowerPoint 演示文稿</vt:lpstr>
      <vt:lpstr>PowerPoint 演示文稿</vt:lpstr>
      <vt:lpstr>PowerPoint 演示文稿</vt:lpstr>
      <vt:lpstr>EXP 2 EMG update （plot change after re-define miss）</vt:lpstr>
      <vt:lpstr>PowerPoint 演示文稿</vt:lpstr>
      <vt:lpstr>PowerPoint 演示文稿</vt:lpstr>
      <vt:lpstr>FcollBnd_1d (Lowest average AIC)</vt:lpstr>
      <vt:lpstr>FcollBnd_1d (Lowest average AIC)</vt:lpstr>
      <vt:lpstr>PowerPoint 演示文稿</vt:lpstr>
      <vt:lpstr>Avg plot FDI：o;  BCP: *</vt:lpstr>
      <vt:lpstr>PowerPoint 演示文稿</vt:lpstr>
      <vt:lpstr>PowerPoint 演示文稿</vt:lpstr>
      <vt:lpstr>PowerPoint 演示文稿</vt:lpstr>
      <vt:lpstr>May 31 update</vt:lpstr>
      <vt:lpstr> 16 models in total</vt:lpstr>
      <vt:lpstr>Exp 1</vt:lpstr>
      <vt:lpstr>Average param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CollBnd_1d (Lowest average AIC)</vt:lpstr>
      <vt:lpstr>PowerPoint 演示文稿</vt:lpstr>
      <vt:lpstr>PowerPoint 演示文稿</vt:lpstr>
      <vt:lpstr>PowerPoint 演示文稿</vt:lpstr>
      <vt:lpstr>exp2</vt:lpstr>
      <vt:lpstr>Avg Param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CollBnd_1d (Lowest average AIC)</vt:lpstr>
      <vt:lpstr>PowerPoint 演示文稿</vt:lpstr>
      <vt:lpstr>PowerPoint 演示文稿</vt:lpstr>
      <vt:lpstr>Exp2 EMGonsite</vt:lpstr>
      <vt:lpstr>Avg param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CollBnd_1d (Lowest average AIC)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Liang Tong</cp:lastModifiedBy>
  <cp:revision>12</cp:revision>
  <dcterms:modified xsi:type="dcterms:W3CDTF">2025-03-30T21:14:18Z</dcterms:modified>
</cp:coreProperties>
</file>